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EA78-C18A-4BDE-99E2-C683D3E2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341BF-C10F-4AAA-BF3F-30E17FEC5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63B5-3755-4707-8CC0-B1ABFA8D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2FF2-9A50-4076-A05A-6AF1E2F0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D0E39-C5B0-474B-B42A-2AA6EF21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2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C772-6410-40F5-B019-ABA7C3C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8B97C-59D0-4667-A7DE-46C61543F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DA02A-3045-42E0-B449-903AEB03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3E187-8C6A-4532-B19F-2450C418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C003-97A3-4D07-B3BF-2C197B27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21474-AD69-4E04-ADE4-26859506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14839-EF1B-4DAB-8F9C-06A2A040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496D2-16FC-4D75-A7BF-4B6E664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16BC6-59C3-46E8-8E9E-D11FFD77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ECED7-4185-4906-AA8D-364FAE91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FCAB-2C16-4837-BC8A-F1B9B240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FBD-F0CF-4ACE-8837-E7DBD08E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40D1-4247-4945-90C7-F117FB0D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D429-9064-49F2-A289-35B24AA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62DCB-E77F-435F-A229-483E1B2B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3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56A3-F459-4A2E-BBC0-5AD944E0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F22D-F8EE-482C-AFC5-2DE74092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021E3-9982-4C34-86DA-83A2BE0C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8DCC5-7A56-41F8-9A46-8D48C00A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7A616-4BFF-44FD-BDF6-FCA146DA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4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58F6-79C9-46F4-B156-43F7917F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EA805-087E-42C9-BC4F-CC55BC065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18D7A-543C-4C83-8825-724B52FF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80C04-8B1E-4457-93E0-88A39BA1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747E4-4480-4319-84A8-E3CC6A46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556DB-3CB4-483C-9D11-C9ADC127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E845-58A0-4058-B6A8-2FC98D53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52EE-ED1C-4E0E-A026-25074DC7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B1112-C8A0-45C6-A020-342C1E98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C04FE-5B66-48DD-B448-59888ADD8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1AEAB-A6E9-4B3D-990E-5E8A069B8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63F27-E81B-4F5B-919A-CBCB71E0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5B70D-89D6-4AC7-B80D-59CE3906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25B20-85F1-46A0-9782-362A68B5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9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409E-9F89-4FCB-A018-437B08C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A7E7A-3697-41CC-9C29-77255855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5532A-814C-42BB-8115-A33E5836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6B415-6793-48AB-8258-AC5A8DEC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B94A6-A1C7-40AB-B16E-FEED72AE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8303C-8A06-4D99-ADD1-CD8C870C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4D424-984B-4E44-B7E2-DBFE7857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58C-5911-45EF-9D3E-97F28B68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6F31-3B61-497A-BE87-AB796535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3DD89-1056-4153-A49E-43F938E9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3BC52-0FAD-48EC-955A-850BC861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6CD09-AE8D-47B3-B9BA-BD2731F2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32DE-E9E8-498D-BE4C-EE72BEED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2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57BD-DB7D-45C7-8429-B662DD12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417D-CEDC-45FC-A383-A01987A1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9F6B8-967B-447F-977E-22D8576A6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51EA5-7928-4DB3-9E46-905DD511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4258-0330-4C23-949C-99462ABF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A64F8-664A-4C10-9BBE-4B666779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1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BACAF-935F-4739-9844-93BDA3FB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8E94-0361-461A-A1FA-DA8CDBA4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38C0-2C1D-4AFE-B5D6-97324749D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18A8-9C27-435B-B4CF-F9E9BC77A2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73E99-228A-4FCE-8E11-D2562A075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A6B74-955E-4465-94BF-EE637A72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3BBF-74A9-47D1-BB24-9D421951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D4C9-3DCE-4A82-BE65-A82777AF4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CBB26-5B27-403A-BACD-F94EA0BCE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4EF94-CA94-4F0B-9924-C4010FE2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99"/>
            <a:ext cx="12192000" cy="67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8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6A72-8AC1-4360-83B7-E68EAB46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01A6-F831-4306-BD18-8A429776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97FCE-2D97-4283-834B-95100DB7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0925-859A-4AB6-B9C0-A0EC2F69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8B8E-AB23-48C9-9493-C87251ABB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414D7-1E56-4277-8191-4EF38912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31"/>
            <a:ext cx="12192000" cy="67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92CE-2694-4DB0-866C-A61BF44E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5758-F3FA-4ED5-B460-8CDE3C2D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E00E0-D985-4759-B6D7-BF628A183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" y="0"/>
            <a:ext cx="12180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BED4-9A5E-4FB2-BCD7-3A7632C4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7E8F-2746-4881-A4CC-DC74885F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116C4-9A4B-43E2-A221-AA9CAB12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" y="0"/>
            <a:ext cx="12096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4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74DD-2B4F-4DE7-AA44-1B1A703D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C7AF-324C-49A8-9BC2-4902076A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67FD1-2314-4EAB-B0FC-5396BE17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20"/>
            <a:ext cx="12192000" cy="67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12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68C3-66F4-458B-9EEE-146754CD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2E23-A610-4C6D-9083-5D237F27C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C89AF-322C-4994-9D4C-A2DE96E41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AE39-5086-41A9-A916-C694AE96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CE29-CF46-4EDF-A8AC-B851B32D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0631F-9B58-408B-9873-AF471433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" y="0"/>
            <a:ext cx="12137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55BC-0DCD-4874-BBA9-872F7889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9F8F-2965-4DDF-B47E-CEF4B6C8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F588-18F0-4192-8F0A-D2DA5731A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"/>
            <a:ext cx="12192000" cy="68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1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03AA-A7B1-44F5-B69A-5ECCE45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A86-CF96-4F6C-BDA2-E6CB85B0E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313C0-188A-462A-90AE-5A3278E6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51E3-E9B9-4F92-8AC5-CB573C23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14E3-14D3-4212-B978-63EEC87B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487C5-EFAF-4347-A349-9AEDC9A6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9"/>
            <a:ext cx="12192000" cy="68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5711-8636-4883-A548-9C685672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6377-B56D-4685-83E3-535C9548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6A808-9A34-45FC-B665-91B48F74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83"/>
            <a:ext cx="12192000" cy="67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7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3C72-0CD3-479D-AB45-1190B604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0B89-3995-4D5B-B34B-D4108E4E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0A99C-A048-4E6D-AE00-741C1452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" y="0"/>
            <a:ext cx="1213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Diaconu Amalia</dc:creator>
  <cp:lastModifiedBy>Diaconu Amalia</cp:lastModifiedBy>
  <cp:revision>3</cp:revision>
  <cp:lastPrinted>2023-03-15T09:11:09Z</cp:lastPrinted>
  <dcterms:created xsi:type="dcterms:W3CDTF">2023-03-15T08:55:11Z</dcterms:created>
  <dcterms:modified xsi:type="dcterms:W3CDTF">2023-03-15T09:11:23Z</dcterms:modified>
</cp:coreProperties>
</file>