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79" r:id="rId11"/>
    <p:sldId id="269" r:id="rId12"/>
    <p:sldId id="277" r:id="rId13"/>
    <p:sldId id="278" r:id="rId14"/>
    <p:sldId id="270" r:id="rId15"/>
    <p:sldId id="271" r:id="rId16"/>
    <p:sldId id="272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01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4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35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8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39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72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0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7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73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78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0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44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57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7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0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Expunere pe ecran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18" baseType="lpstr"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isj</cp:lastModifiedBy>
  <cp:revision>7</cp:revision>
  <dcterms:created xsi:type="dcterms:W3CDTF">2006-08-16T00:00:00Z</dcterms:created>
  <dcterms:modified xsi:type="dcterms:W3CDTF">2020-05-05T06:43:23Z</dcterms:modified>
</cp:coreProperties>
</file>