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7B2AD-34D6-4093-8772-DC8079B6D005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Expunere pe ecran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8" baseType="lpstr"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Grigore Antipa</dc:creator>
  <cp:lastModifiedBy>isj</cp:lastModifiedBy>
  <cp:revision>2</cp:revision>
  <dcterms:created xsi:type="dcterms:W3CDTF">2020-05-05T16:37:45Z</dcterms:created>
  <dcterms:modified xsi:type="dcterms:W3CDTF">2020-05-06T06:59:14Z</dcterms:modified>
</cp:coreProperties>
</file>