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0" r:id="rId4"/>
    <p:sldId id="258" r:id="rId5"/>
    <p:sldId id="281" r:id="rId6"/>
    <p:sldId id="282" r:id="rId7"/>
    <p:sldId id="283" r:id="rId8"/>
    <p:sldId id="286" r:id="rId9"/>
    <p:sldId id="285" r:id="rId10"/>
    <p:sldId id="284" r:id="rId11"/>
    <p:sldId id="287" r:id="rId12"/>
    <p:sldId id="288" r:id="rId13"/>
    <p:sldId id="289" r:id="rId14"/>
    <p:sldId id="290" r:id="rId15"/>
    <p:sldId id="291" r:id="rId16"/>
    <p:sldId id="292" r:id="rId17"/>
    <p:sldId id="295" r:id="rId18"/>
    <p:sldId id="293" r:id="rId19"/>
    <p:sldId id="294" r:id="rId20"/>
    <p:sldId id="296" r:id="rId21"/>
    <p:sldId id="297" r:id="rId22"/>
    <p:sldId id="299" r:id="rId23"/>
    <p:sldId id="279" r:id="rId24"/>
    <p:sldId id="29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16" d="100"/>
          <a:sy n="116" d="100"/>
        </p:scale>
        <p:origin x="2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17ED11D-F345-284B-7F7E-8E0581A778B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n-US"/>
          </a:p>
        </p:txBody>
      </p:sp>
      <p:sp>
        <p:nvSpPr>
          <p:cNvPr id="3" name="Subtítulo 2">
            <a:extLst>
              <a:ext uri="{FF2B5EF4-FFF2-40B4-BE49-F238E27FC236}">
                <a16:creationId xmlns:a16="http://schemas.microsoft.com/office/drawing/2014/main" xmlns="" id="{B643CE6C-3467-68F8-2A52-0B9DDC8841D4}"/>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Marcador de fecha 3">
            <a:extLst>
              <a:ext uri="{FF2B5EF4-FFF2-40B4-BE49-F238E27FC236}">
                <a16:creationId xmlns:a16="http://schemas.microsoft.com/office/drawing/2014/main" xmlns="" id="{A3F336F6-508D-5727-2FC6-17D0919AC912}"/>
              </a:ext>
            </a:extLst>
          </p:cNvPr>
          <p:cNvSpPr>
            <a:spLocks noGrp="1"/>
          </p:cNvSpPr>
          <p:nvPr>
            <p:ph type="dt" sz="half" idx="10"/>
          </p:nvPr>
        </p:nvSpPr>
        <p:spPr/>
        <p:txBody>
          <a:bodyPr/>
          <a:lstStyle/>
          <a:p>
            <a:fld id="{7A2E1BCD-7EB0-4E1D-8D30-D5F5331F8990}" type="datetimeFigureOut">
              <a:rPr lang="en-US" smtClean="0"/>
              <a:t>9/12/2022</a:t>
            </a:fld>
            <a:endParaRPr lang="en-US"/>
          </a:p>
        </p:txBody>
      </p:sp>
      <p:sp>
        <p:nvSpPr>
          <p:cNvPr id="5" name="Marcador de pie de página 4">
            <a:extLst>
              <a:ext uri="{FF2B5EF4-FFF2-40B4-BE49-F238E27FC236}">
                <a16:creationId xmlns:a16="http://schemas.microsoft.com/office/drawing/2014/main" xmlns="" id="{6242C616-580C-D3A2-D155-CD958AA4788B}"/>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xmlns="" id="{03751D5D-CD85-9B5A-BAC2-3F9A6742C854}"/>
              </a:ext>
            </a:extLst>
          </p:cNvPr>
          <p:cNvSpPr>
            <a:spLocks noGrp="1"/>
          </p:cNvSpPr>
          <p:nvPr>
            <p:ph type="sldNum" sz="quarter" idx="12"/>
          </p:nvPr>
        </p:nvSpPr>
        <p:spPr/>
        <p:txBody>
          <a:bodyPr/>
          <a:lstStyle/>
          <a:p>
            <a:fld id="{5FADF1A5-C225-4981-B761-8A1FD3C703C7}" type="slidenum">
              <a:rPr lang="en-US" smtClean="0"/>
              <a:t>‹#›</a:t>
            </a:fld>
            <a:endParaRPr lang="en-US"/>
          </a:p>
        </p:txBody>
      </p:sp>
    </p:spTree>
    <p:extLst>
      <p:ext uri="{BB962C8B-B14F-4D97-AF65-F5344CB8AC3E}">
        <p14:creationId xmlns:p14="http://schemas.microsoft.com/office/powerpoint/2010/main" val="2533452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9697393-B5CC-7FDE-236D-A82C926AF840}"/>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xmlns="" id="{E0835090-A7B0-ACED-5EA6-B7218526CB62}"/>
              </a:ext>
            </a:extLst>
          </p:cNvPr>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xmlns="" id="{65531252-F7C4-D24A-5D87-74D8DC81FABF}"/>
              </a:ext>
            </a:extLst>
          </p:cNvPr>
          <p:cNvSpPr>
            <a:spLocks noGrp="1"/>
          </p:cNvSpPr>
          <p:nvPr>
            <p:ph type="dt" sz="half" idx="10"/>
          </p:nvPr>
        </p:nvSpPr>
        <p:spPr/>
        <p:txBody>
          <a:bodyPr/>
          <a:lstStyle/>
          <a:p>
            <a:fld id="{7A2E1BCD-7EB0-4E1D-8D30-D5F5331F8990}" type="datetimeFigureOut">
              <a:rPr lang="en-US" smtClean="0"/>
              <a:t>9/12/2022</a:t>
            </a:fld>
            <a:endParaRPr lang="en-US"/>
          </a:p>
        </p:txBody>
      </p:sp>
      <p:sp>
        <p:nvSpPr>
          <p:cNvPr id="5" name="Marcador de pie de página 4">
            <a:extLst>
              <a:ext uri="{FF2B5EF4-FFF2-40B4-BE49-F238E27FC236}">
                <a16:creationId xmlns:a16="http://schemas.microsoft.com/office/drawing/2014/main" xmlns="" id="{3BEAF5E1-50D0-4114-95EC-630C8E54CC7B}"/>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xmlns="" id="{E7334F7E-D98C-D926-121E-AE81762BB824}"/>
              </a:ext>
            </a:extLst>
          </p:cNvPr>
          <p:cNvSpPr>
            <a:spLocks noGrp="1"/>
          </p:cNvSpPr>
          <p:nvPr>
            <p:ph type="sldNum" sz="quarter" idx="12"/>
          </p:nvPr>
        </p:nvSpPr>
        <p:spPr/>
        <p:txBody>
          <a:bodyPr/>
          <a:lstStyle/>
          <a:p>
            <a:fld id="{5FADF1A5-C225-4981-B761-8A1FD3C703C7}" type="slidenum">
              <a:rPr lang="en-US" smtClean="0"/>
              <a:t>‹#›</a:t>
            </a:fld>
            <a:endParaRPr lang="en-US"/>
          </a:p>
        </p:txBody>
      </p:sp>
    </p:spTree>
    <p:extLst>
      <p:ext uri="{BB962C8B-B14F-4D97-AF65-F5344CB8AC3E}">
        <p14:creationId xmlns:p14="http://schemas.microsoft.com/office/powerpoint/2010/main" val="3798066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90073607-52F3-7CAA-6CA7-D768465F742A}"/>
              </a:ext>
            </a:extLst>
          </p:cNvPr>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n-US"/>
          </a:p>
        </p:txBody>
      </p:sp>
      <p:sp>
        <p:nvSpPr>
          <p:cNvPr id="3" name="Marcador de texto vertical 2">
            <a:extLst>
              <a:ext uri="{FF2B5EF4-FFF2-40B4-BE49-F238E27FC236}">
                <a16:creationId xmlns:a16="http://schemas.microsoft.com/office/drawing/2014/main" xmlns="" id="{F771728D-6A24-5FFD-3E1E-3A08FF4BB87D}"/>
              </a:ext>
            </a:extLst>
          </p:cNvPr>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xmlns="" id="{3288EFCE-BE41-EC13-EB05-EE9DD87621F2}"/>
              </a:ext>
            </a:extLst>
          </p:cNvPr>
          <p:cNvSpPr>
            <a:spLocks noGrp="1"/>
          </p:cNvSpPr>
          <p:nvPr>
            <p:ph type="dt" sz="half" idx="10"/>
          </p:nvPr>
        </p:nvSpPr>
        <p:spPr/>
        <p:txBody>
          <a:bodyPr/>
          <a:lstStyle/>
          <a:p>
            <a:fld id="{7A2E1BCD-7EB0-4E1D-8D30-D5F5331F8990}" type="datetimeFigureOut">
              <a:rPr lang="en-US" smtClean="0"/>
              <a:t>9/12/2022</a:t>
            </a:fld>
            <a:endParaRPr lang="en-US"/>
          </a:p>
        </p:txBody>
      </p:sp>
      <p:sp>
        <p:nvSpPr>
          <p:cNvPr id="5" name="Marcador de pie de página 4">
            <a:extLst>
              <a:ext uri="{FF2B5EF4-FFF2-40B4-BE49-F238E27FC236}">
                <a16:creationId xmlns:a16="http://schemas.microsoft.com/office/drawing/2014/main" xmlns="" id="{1F5C0A98-05AE-C26D-E4BF-4BF0CE033082}"/>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xmlns="" id="{D7CBDA49-E44B-30F5-FFD4-75227219ED10}"/>
              </a:ext>
            </a:extLst>
          </p:cNvPr>
          <p:cNvSpPr>
            <a:spLocks noGrp="1"/>
          </p:cNvSpPr>
          <p:nvPr>
            <p:ph type="sldNum" sz="quarter" idx="12"/>
          </p:nvPr>
        </p:nvSpPr>
        <p:spPr/>
        <p:txBody>
          <a:bodyPr/>
          <a:lstStyle/>
          <a:p>
            <a:fld id="{5FADF1A5-C225-4981-B761-8A1FD3C703C7}" type="slidenum">
              <a:rPr lang="en-US" smtClean="0"/>
              <a:t>‹#›</a:t>
            </a:fld>
            <a:endParaRPr lang="en-US"/>
          </a:p>
        </p:txBody>
      </p:sp>
    </p:spTree>
    <p:extLst>
      <p:ext uri="{BB962C8B-B14F-4D97-AF65-F5344CB8AC3E}">
        <p14:creationId xmlns:p14="http://schemas.microsoft.com/office/powerpoint/2010/main" val="294823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61158D0-8BC1-73DF-669B-CAB69163141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xmlns="" id="{B7582D55-F8A2-A1D5-BCE4-E93F34B5E1F2}"/>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fecha 3">
            <a:extLst>
              <a:ext uri="{FF2B5EF4-FFF2-40B4-BE49-F238E27FC236}">
                <a16:creationId xmlns:a16="http://schemas.microsoft.com/office/drawing/2014/main" xmlns="" id="{D2EDF4ED-B9EA-5B29-0345-007CA74C9585}"/>
              </a:ext>
            </a:extLst>
          </p:cNvPr>
          <p:cNvSpPr>
            <a:spLocks noGrp="1"/>
          </p:cNvSpPr>
          <p:nvPr>
            <p:ph type="dt" sz="half" idx="10"/>
          </p:nvPr>
        </p:nvSpPr>
        <p:spPr/>
        <p:txBody>
          <a:bodyPr/>
          <a:lstStyle/>
          <a:p>
            <a:fld id="{7A2E1BCD-7EB0-4E1D-8D30-D5F5331F8990}" type="datetimeFigureOut">
              <a:rPr lang="en-US" smtClean="0"/>
              <a:t>9/12/2022</a:t>
            </a:fld>
            <a:endParaRPr lang="en-US"/>
          </a:p>
        </p:txBody>
      </p:sp>
      <p:sp>
        <p:nvSpPr>
          <p:cNvPr id="5" name="Marcador de pie de página 4">
            <a:extLst>
              <a:ext uri="{FF2B5EF4-FFF2-40B4-BE49-F238E27FC236}">
                <a16:creationId xmlns:a16="http://schemas.microsoft.com/office/drawing/2014/main" xmlns="" id="{2546F126-BDDF-6029-78AE-233D90971968}"/>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xmlns="" id="{02EA8DDA-6A51-A452-CE6D-635AAD49807D}"/>
              </a:ext>
            </a:extLst>
          </p:cNvPr>
          <p:cNvSpPr>
            <a:spLocks noGrp="1"/>
          </p:cNvSpPr>
          <p:nvPr>
            <p:ph type="sldNum" sz="quarter" idx="12"/>
          </p:nvPr>
        </p:nvSpPr>
        <p:spPr/>
        <p:txBody>
          <a:bodyPr/>
          <a:lstStyle/>
          <a:p>
            <a:fld id="{5FADF1A5-C225-4981-B761-8A1FD3C703C7}" type="slidenum">
              <a:rPr lang="en-US" smtClean="0"/>
              <a:t>‹#›</a:t>
            </a:fld>
            <a:endParaRPr lang="en-US"/>
          </a:p>
        </p:txBody>
      </p:sp>
    </p:spTree>
    <p:extLst>
      <p:ext uri="{BB962C8B-B14F-4D97-AF65-F5344CB8AC3E}">
        <p14:creationId xmlns:p14="http://schemas.microsoft.com/office/powerpoint/2010/main" val="2485344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286CEDB-80D4-CF3C-C09D-4524D96AAC3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xmlns="" id="{012AED65-B22F-D563-5A0A-86CC1F9BA47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xmlns="" id="{E092C8B5-B3A8-2695-34E4-8E430C281F83}"/>
              </a:ext>
            </a:extLst>
          </p:cNvPr>
          <p:cNvSpPr>
            <a:spLocks noGrp="1"/>
          </p:cNvSpPr>
          <p:nvPr>
            <p:ph type="dt" sz="half" idx="10"/>
          </p:nvPr>
        </p:nvSpPr>
        <p:spPr/>
        <p:txBody>
          <a:bodyPr/>
          <a:lstStyle/>
          <a:p>
            <a:fld id="{7A2E1BCD-7EB0-4E1D-8D30-D5F5331F8990}" type="datetimeFigureOut">
              <a:rPr lang="en-US" smtClean="0"/>
              <a:t>9/12/2022</a:t>
            </a:fld>
            <a:endParaRPr lang="en-US"/>
          </a:p>
        </p:txBody>
      </p:sp>
      <p:sp>
        <p:nvSpPr>
          <p:cNvPr id="5" name="Marcador de pie de página 4">
            <a:extLst>
              <a:ext uri="{FF2B5EF4-FFF2-40B4-BE49-F238E27FC236}">
                <a16:creationId xmlns:a16="http://schemas.microsoft.com/office/drawing/2014/main" xmlns="" id="{D9CFCF5A-C499-A4F0-28E1-C021E26B986E}"/>
              </a:ext>
            </a:extLst>
          </p:cNvPr>
          <p:cNvSpPr>
            <a:spLocks noGrp="1"/>
          </p:cNvSpPr>
          <p:nvPr>
            <p:ph type="ftr" sz="quarter" idx="11"/>
          </p:nvPr>
        </p:nvSpPr>
        <p:spPr/>
        <p:txBody>
          <a:bodyPr/>
          <a:lstStyle/>
          <a:p>
            <a:endParaRPr lang="en-US"/>
          </a:p>
        </p:txBody>
      </p:sp>
      <p:sp>
        <p:nvSpPr>
          <p:cNvPr id="6" name="Marcador de número de diapositiva 5">
            <a:extLst>
              <a:ext uri="{FF2B5EF4-FFF2-40B4-BE49-F238E27FC236}">
                <a16:creationId xmlns:a16="http://schemas.microsoft.com/office/drawing/2014/main" xmlns="" id="{D98534C6-C692-D83A-8E50-D45E0879E84C}"/>
              </a:ext>
            </a:extLst>
          </p:cNvPr>
          <p:cNvSpPr>
            <a:spLocks noGrp="1"/>
          </p:cNvSpPr>
          <p:nvPr>
            <p:ph type="sldNum" sz="quarter" idx="12"/>
          </p:nvPr>
        </p:nvSpPr>
        <p:spPr/>
        <p:txBody>
          <a:bodyPr/>
          <a:lstStyle/>
          <a:p>
            <a:fld id="{5FADF1A5-C225-4981-B761-8A1FD3C703C7}" type="slidenum">
              <a:rPr lang="en-US" smtClean="0"/>
              <a:t>‹#›</a:t>
            </a:fld>
            <a:endParaRPr lang="en-US"/>
          </a:p>
        </p:txBody>
      </p:sp>
    </p:spTree>
    <p:extLst>
      <p:ext uri="{BB962C8B-B14F-4D97-AF65-F5344CB8AC3E}">
        <p14:creationId xmlns:p14="http://schemas.microsoft.com/office/powerpoint/2010/main" val="2603327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BE49622-1FC1-8F69-BFD1-F456EA41C2F4}"/>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xmlns="" id="{94AE42BA-D69E-3D26-F0A6-9823C4E374F2}"/>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contenido 3">
            <a:extLst>
              <a:ext uri="{FF2B5EF4-FFF2-40B4-BE49-F238E27FC236}">
                <a16:creationId xmlns:a16="http://schemas.microsoft.com/office/drawing/2014/main" xmlns="" id="{0C2CD1E5-8761-D6DF-5719-431B3590ECCD}"/>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fecha 4">
            <a:extLst>
              <a:ext uri="{FF2B5EF4-FFF2-40B4-BE49-F238E27FC236}">
                <a16:creationId xmlns:a16="http://schemas.microsoft.com/office/drawing/2014/main" xmlns="" id="{45051042-6E1A-5469-9A99-DD680092C284}"/>
              </a:ext>
            </a:extLst>
          </p:cNvPr>
          <p:cNvSpPr>
            <a:spLocks noGrp="1"/>
          </p:cNvSpPr>
          <p:nvPr>
            <p:ph type="dt" sz="half" idx="10"/>
          </p:nvPr>
        </p:nvSpPr>
        <p:spPr/>
        <p:txBody>
          <a:bodyPr/>
          <a:lstStyle/>
          <a:p>
            <a:fld id="{7A2E1BCD-7EB0-4E1D-8D30-D5F5331F8990}" type="datetimeFigureOut">
              <a:rPr lang="en-US" smtClean="0"/>
              <a:t>9/12/2022</a:t>
            </a:fld>
            <a:endParaRPr lang="en-US"/>
          </a:p>
        </p:txBody>
      </p:sp>
      <p:sp>
        <p:nvSpPr>
          <p:cNvPr id="6" name="Marcador de pie de página 5">
            <a:extLst>
              <a:ext uri="{FF2B5EF4-FFF2-40B4-BE49-F238E27FC236}">
                <a16:creationId xmlns:a16="http://schemas.microsoft.com/office/drawing/2014/main" xmlns="" id="{BDBFAA26-7ED1-49FD-FB0B-266B233DCF7C}"/>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xmlns="" id="{04A51E13-5812-4A52-D9C1-C8D31FBEE637}"/>
              </a:ext>
            </a:extLst>
          </p:cNvPr>
          <p:cNvSpPr>
            <a:spLocks noGrp="1"/>
          </p:cNvSpPr>
          <p:nvPr>
            <p:ph type="sldNum" sz="quarter" idx="12"/>
          </p:nvPr>
        </p:nvSpPr>
        <p:spPr/>
        <p:txBody>
          <a:bodyPr/>
          <a:lstStyle/>
          <a:p>
            <a:fld id="{5FADF1A5-C225-4981-B761-8A1FD3C703C7}" type="slidenum">
              <a:rPr lang="en-US" smtClean="0"/>
              <a:t>‹#›</a:t>
            </a:fld>
            <a:endParaRPr lang="en-US"/>
          </a:p>
        </p:txBody>
      </p:sp>
    </p:spTree>
    <p:extLst>
      <p:ext uri="{BB962C8B-B14F-4D97-AF65-F5344CB8AC3E}">
        <p14:creationId xmlns:p14="http://schemas.microsoft.com/office/powerpoint/2010/main" val="182410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38945E0-396E-57D8-F637-012EE6CD5BB1}"/>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n-US"/>
          </a:p>
        </p:txBody>
      </p:sp>
      <p:sp>
        <p:nvSpPr>
          <p:cNvPr id="3" name="Marcador de texto 2">
            <a:extLst>
              <a:ext uri="{FF2B5EF4-FFF2-40B4-BE49-F238E27FC236}">
                <a16:creationId xmlns:a16="http://schemas.microsoft.com/office/drawing/2014/main" xmlns="" id="{84689C2E-4330-0F34-AD6B-E171BE20B6F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xmlns="" id="{0F1D0CB6-C199-B88A-43BA-1E28915262BB}"/>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Marcador de texto 4">
            <a:extLst>
              <a:ext uri="{FF2B5EF4-FFF2-40B4-BE49-F238E27FC236}">
                <a16:creationId xmlns:a16="http://schemas.microsoft.com/office/drawing/2014/main" xmlns="" id="{D5FC0566-4E0F-E510-8AC0-219E63D8B44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xmlns="" id="{CD306E47-C6C3-90E1-E30E-ADC1F6250FE6}"/>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Marcador de fecha 6">
            <a:extLst>
              <a:ext uri="{FF2B5EF4-FFF2-40B4-BE49-F238E27FC236}">
                <a16:creationId xmlns:a16="http://schemas.microsoft.com/office/drawing/2014/main" xmlns="" id="{D6245E3D-BA12-C617-305A-2FCE3C1F7F70}"/>
              </a:ext>
            </a:extLst>
          </p:cNvPr>
          <p:cNvSpPr>
            <a:spLocks noGrp="1"/>
          </p:cNvSpPr>
          <p:nvPr>
            <p:ph type="dt" sz="half" idx="10"/>
          </p:nvPr>
        </p:nvSpPr>
        <p:spPr/>
        <p:txBody>
          <a:bodyPr/>
          <a:lstStyle/>
          <a:p>
            <a:fld id="{7A2E1BCD-7EB0-4E1D-8D30-D5F5331F8990}" type="datetimeFigureOut">
              <a:rPr lang="en-US" smtClean="0"/>
              <a:t>9/12/2022</a:t>
            </a:fld>
            <a:endParaRPr lang="en-US"/>
          </a:p>
        </p:txBody>
      </p:sp>
      <p:sp>
        <p:nvSpPr>
          <p:cNvPr id="8" name="Marcador de pie de página 7">
            <a:extLst>
              <a:ext uri="{FF2B5EF4-FFF2-40B4-BE49-F238E27FC236}">
                <a16:creationId xmlns:a16="http://schemas.microsoft.com/office/drawing/2014/main" xmlns="" id="{D3344794-1DC4-9189-E6DE-538E40C883CD}"/>
              </a:ext>
            </a:extLst>
          </p:cNvPr>
          <p:cNvSpPr>
            <a:spLocks noGrp="1"/>
          </p:cNvSpPr>
          <p:nvPr>
            <p:ph type="ftr" sz="quarter" idx="11"/>
          </p:nvPr>
        </p:nvSpPr>
        <p:spPr/>
        <p:txBody>
          <a:bodyPr/>
          <a:lstStyle/>
          <a:p>
            <a:endParaRPr lang="en-US"/>
          </a:p>
        </p:txBody>
      </p:sp>
      <p:sp>
        <p:nvSpPr>
          <p:cNvPr id="9" name="Marcador de número de diapositiva 8">
            <a:extLst>
              <a:ext uri="{FF2B5EF4-FFF2-40B4-BE49-F238E27FC236}">
                <a16:creationId xmlns:a16="http://schemas.microsoft.com/office/drawing/2014/main" xmlns="" id="{9C2E6E7F-4517-73D7-D301-4CBBA9BB1638}"/>
              </a:ext>
            </a:extLst>
          </p:cNvPr>
          <p:cNvSpPr>
            <a:spLocks noGrp="1"/>
          </p:cNvSpPr>
          <p:nvPr>
            <p:ph type="sldNum" sz="quarter" idx="12"/>
          </p:nvPr>
        </p:nvSpPr>
        <p:spPr/>
        <p:txBody>
          <a:bodyPr/>
          <a:lstStyle/>
          <a:p>
            <a:fld id="{5FADF1A5-C225-4981-B761-8A1FD3C703C7}" type="slidenum">
              <a:rPr lang="en-US" smtClean="0"/>
              <a:t>‹#›</a:t>
            </a:fld>
            <a:endParaRPr lang="en-US"/>
          </a:p>
        </p:txBody>
      </p:sp>
    </p:spTree>
    <p:extLst>
      <p:ext uri="{BB962C8B-B14F-4D97-AF65-F5344CB8AC3E}">
        <p14:creationId xmlns:p14="http://schemas.microsoft.com/office/powerpoint/2010/main" val="257249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4BC713B-2FB3-69D8-8F22-9187E16B88A1}"/>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n-US"/>
          </a:p>
        </p:txBody>
      </p:sp>
      <p:sp>
        <p:nvSpPr>
          <p:cNvPr id="3" name="Marcador de fecha 2">
            <a:extLst>
              <a:ext uri="{FF2B5EF4-FFF2-40B4-BE49-F238E27FC236}">
                <a16:creationId xmlns:a16="http://schemas.microsoft.com/office/drawing/2014/main" xmlns="" id="{C8990A98-47BE-DB57-9089-66492C7B3391}"/>
              </a:ext>
            </a:extLst>
          </p:cNvPr>
          <p:cNvSpPr>
            <a:spLocks noGrp="1"/>
          </p:cNvSpPr>
          <p:nvPr>
            <p:ph type="dt" sz="half" idx="10"/>
          </p:nvPr>
        </p:nvSpPr>
        <p:spPr/>
        <p:txBody>
          <a:bodyPr/>
          <a:lstStyle/>
          <a:p>
            <a:fld id="{7A2E1BCD-7EB0-4E1D-8D30-D5F5331F8990}" type="datetimeFigureOut">
              <a:rPr lang="en-US" smtClean="0"/>
              <a:t>9/12/2022</a:t>
            </a:fld>
            <a:endParaRPr lang="en-US"/>
          </a:p>
        </p:txBody>
      </p:sp>
      <p:sp>
        <p:nvSpPr>
          <p:cNvPr id="4" name="Marcador de pie de página 3">
            <a:extLst>
              <a:ext uri="{FF2B5EF4-FFF2-40B4-BE49-F238E27FC236}">
                <a16:creationId xmlns:a16="http://schemas.microsoft.com/office/drawing/2014/main" xmlns="" id="{F347D067-8135-584F-6158-9555974757B3}"/>
              </a:ext>
            </a:extLst>
          </p:cNvPr>
          <p:cNvSpPr>
            <a:spLocks noGrp="1"/>
          </p:cNvSpPr>
          <p:nvPr>
            <p:ph type="ftr" sz="quarter" idx="11"/>
          </p:nvPr>
        </p:nvSpPr>
        <p:spPr/>
        <p:txBody>
          <a:bodyPr/>
          <a:lstStyle/>
          <a:p>
            <a:endParaRPr lang="en-US"/>
          </a:p>
        </p:txBody>
      </p:sp>
      <p:sp>
        <p:nvSpPr>
          <p:cNvPr id="5" name="Marcador de número de diapositiva 4">
            <a:extLst>
              <a:ext uri="{FF2B5EF4-FFF2-40B4-BE49-F238E27FC236}">
                <a16:creationId xmlns:a16="http://schemas.microsoft.com/office/drawing/2014/main" xmlns="" id="{15C15D1F-5912-2A8E-1F87-673D06E5513C}"/>
              </a:ext>
            </a:extLst>
          </p:cNvPr>
          <p:cNvSpPr>
            <a:spLocks noGrp="1"/>
          </p:cNvSpPr>
          <p:nvPr>
            <p:ph type="sldNum" sz="quarter" idx="12"/>
          </p:nvPr>
        </p:nvSpPr>
        <p:spPr/>
        <p:txBody>
          <a:bodyPr/>
          <a:lstStyle/>
          <a:p>
            <a:fld id="{5FADF1A5-C225-4981-B761-8A1FD3C703C7}" type="slidenum">
              <a:rPr lang="en-US" smtClean="0"/>
              <a:t>‹#›</a:t>
            </a:fld>
            <a:endParaRPr lang="en-US"/>
          </a:p>
        </p:txBody>
      </p:sp>
    </p:spTree>
    <p:extLst>
      <p:ext uri="{BB962C8B-B14F-4D97-AF65-F5344CB8AC3E}">
        <p14:creationId xmlns:p14="http://schemas.microsoft.com/office/powerpoint/2010/main" val="424733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EBB3FD5B-8956-0E85-46B3-36C4A2813A87}"/>
              </a:ext>
            </a:extLst>
          </p:cNvPr>
          <p:cNvSpPr>
            <a:spLocks noGrp="1"/>
          </p:cNvSpPr>
          <p:nvPr>
            <p:ph type="dt" sz="half" idx="10"/>
          </p:nvPr>
        </p:nvSpPr>
        <p:spPr/>
        <p:txBody>
          <a:bodyPr/>
          <a:lstStyle/>
          <a:p>
            <a:fld id="{7A2E1BCD-7EB0-4E1D-8D30-D5F5331F8990}" type="datetimeFigureOut">
              <a:rPr lang="en-US" smtClean="0"/>
              <a:t>9/12/2022</a:t>
            </a:fld>
            <a:endParaRPr lang="en-US"/>
          </a:p>
        </p:txBody>
      </p:sp>
      <p:sp>
        <p:nvSpPr>
          <p:cNvPr id="3" name="Marcador de pie de página 2">
            <a:extLst>
              <a:ext uri="{FF2B5EF4-FFF2-40B4-BE49-F238E27FC236}">
                <a16:creationId xmlns:a16="http://schemas.microsoft.com/office/drawing/2014/main" xmlns="" id="{F4BA3DC9-0398-C292-C124-247C8218D686}"/>
              </a:ext>
            </a:extLst>
          </p:cNvPr>
          <p:cNvSpPr>
            <a:spLocks noGrp="1"/>
          </p:cNvSpPr>
          <p:nvPr>
            <p:ph type="ftr" sz="quarter" idx="11"/>
          </p:nvPr>
        </p:nvSpPr>
        <p:spPr/>
        <p:txBody>
          <a:bodyPr/>
          <a:lstStyle/>
          <a:p>
            <a:endParaRPr lang="en-US"/>
          </a:p>
        </p:txBody>
      </p:sp>
      <p:sp>
        <p:nvSpPr>
          <p:cNvPr id="4" name="Marcador de número de diapositiva 3">
            <a:extLst>
              <a:ext uri="{FF2B5EF4-FFF2-40B4-BE49-F238E27FC236}">
                <a16:creationId xmlns:a16="http://schemas.microsoft.com/office/drawing/2014/main" xmlns="" id="{903EDD41-4159-6699-0CB9-477CA6438612}"/>
              </a:ext>
            </a:extLst>
          </p:cNvPr>
          <p:cNvSpPr>
            <a:spLocks noGrp="1"/>
          </p:cNvSpPr>
          <p:nvPr>
            <p:ph type="sldNum" sz="quarter" idx="12"/>
          </p:nvPr>
        </p:nvSpPr>
        <p:spPr/>
        <p:txBody>
          <a:bodyPr/>
          <a:lstStyle/>
          <a:p>
            <a:fld id="{5FADF1A5-C225-4981-B761-8A1FD3C703C7}" type="slidenum">
              <a:rPr lang="en-US" smtClean="0"/>
              <a:t>‹#›</a:t>
            </a:fld>
            <a:endParaRPr lang="en-US"/>
          </a:p>
        </p:txBody>
      </p:sp>
    </p:spTree>
    <p:extLst>
      <p:ext uri="{BB962C8B-B14F-4D97-AF65-F5344CB8AC3E}">
        <p14:creationId xmlns:p14="http://schemas.microsoft.com/office/powerpoint/2010/main" val="950642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17C61A2-3734-74D4-9E18-79367246D4B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a:p>
        </p:txBody>
      </p:sp>
      <p:sp>
        <p:nvSpPr>
          <p:cNvPr id="3" name="Marcador de contenido 2">
            <a:extLst>
              <a:ext uri="{FF2B5EF4-FFF2-40B4-BE49-F238E27FC236}">
                <a16:creationId xmlns:a16="http://schemas.microsoft.com/office/drawing/2014/main" xmlns="" id="{DC56D31E-9823-098F-6C24-B145106AA20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Marcador de texto 3">
            <a:extLst>
              <a:ext uri="{FF2B5EF4-FFF2-40B4-BE49-F238E27FC236}">
                <a16:creationId xmlns:a16="http://schemas.microsoft.com/office/drawing/2014/main" xmlns="" id="{CC814DBA-7FF3-8CE2-C101-A4B347DCCEB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B0A1868A-73C7-19B2-62EA-9221C7D475EC}"/>
              </a:ext>
            </a:extLst>
          </p:cNvPr>
          <p:cNvSpPr>
            <a:spLocks noGrp="1"/>
          </p:cNvSpPr>
          <p:nvPr>
            <p:ph type="dt" sz="half" idx="10"/>
          </p:nvPr>
        </p:nvSpPr>
        <p:spPr/>
        <p:txBody>
          <a:bodyPr/>
          <a:lstStyle/>
          <a:p>
            <a:fld id="{7A2E1BCD-7EB0-4E1D-8D30-D5F5331F8990}" type="datetimeFigureOut">
              <a:rPr lang="en-US" smtClean="0"/>
              <a:t>9/12/2022</a:t>
            </a:fld>
            <a:endParaRPr lang="en-US"/>
          </a:p>
        </p:txBody>
      </p:sp>
      <p:sp>
        <p:nvSpPr>
          <p:cNvPr id="6" name="Marcador de pie de página 5">
            <a:extLst>
              <a:ext uri="{FF2B5EF4-FFF2-40B4-BE49-F238E27FC236}">
                <a16:creationId xmlns:a16="http://schemas.microsoft.com/office/drawing/2014/main" xmlns="" id="{5C85A29F-EBB7-DF4D-74E6-D984BAEAA099}"/>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xmlns="" id="{8187B09F-2695-7934-8B4B-2ED9ACFDB23A}"/>
              </a:ext>
            </a:extLst>
          </p:cNvPr>
          <p:cNvSpPr>
            <a:spLocks noGrp="1"/>
          </p:cNvSpPr>
          <p:nvPr>
            <p:ph type="sldNum" sz="quarter" idx="12"/>
          </p:nvPr>
        </p:nvSpPr>
        <p:spPr/>
        <p:txBody>
          <a:bodyPr/>
          <a:lstStyle/>
          <a:p>
            <a:fld id="{5FADF1A5-C225-4981-B761-8A1FD3C703C7}" type="slidenum">
              <a:rPr lang="en-US" smtClean="0"/>
              <a:t>‹#›</a:t>
            </a:fld>
            <a:endParaRPr lang="en-US"/>
          </a:p>
        </p:txBody>
      </p:sp>
    </p:spTree>
    <p:extLst>
      <p:ext uri="{BB962C8B-B14F-4D97-AF65-F5344CB8AC3E}">
        <p14:creationId xmlns:p14="http://schemas.microsoft.com/office/powerpoint/2010/main" val="363950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7C299DA-D9D8-6634-B348-965B32AB4BD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n-US"/>
          </a:p>
        </p:txBody>
      </p:sp>
      <p:sp>
        <p:nvSpPr>
          <p:cNvPr id="3" name="Marcador de posición de imagen 2">
            <a:extLst>
              <a:ext uri="{FF2B5EF4-FFF2-40B4-BE49-F238E27FC236}">
                <a16:creationId xmlns:a16="http://schemas.microsoft.com/office/drawing/2014/main" xmlns="" id="{8E2316F1-A1FF-71F8-D494-B8F5E434867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arcador de texto 3">
            <a:extLst>
              <a:ext uri="{FF2B5EF4-FFF2-40B4-BE49-F238E27FC236}">
                <a16:creationId xmlns:a16="http://schemas.microsoft.com/office/drawing/2014/main" xmlns="" id="{1C7A5447-E711-F609-D500-35B272231B5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xmlns="" id="{670CE4BA-957F-75B8-8F91-568FFB67AE92}"/>
              </a:ext>
            </a:extLst>
          </p:cNvPr>
          <p:cNvSpPr>
            <a:spLocks noGrp="1"/>
          </p:cNvSpPr>
          <p:nvPr>
            <p:ph type="dt" sz="half" idx="10"/>
          </p:nvPr>
        </p:nvSpPr>
        <p:spPr/>
        <p:txBody>
          <a:bodyPr/>
          <a:lstStyle/>
          <a:p>
            <a:fld id="{7A2E1BCD-7EB0-4E1D-8D30-D5F5331F8990}" type="datetimeFigureOut">
              <a:rPr lang="en-US" smtClean="0"/>
              <a:t>9/12/2022</a:t>
            </a:fld>
            <a:endParaRPr lang="en-US"/>
          </a:p>
        </p:txBody>
      </p:sp>
      <p:sp>
        <p:nvSpPr>
          <p:cNvPr id="6" name="Marcador de pie de página 5">
            <a:extLst>
              <a:ext uri="{FF2B5EF4-FFF2-40B4-BE49-F238E27FC236}">
                <a16:creationId xmlns:a16="http://schemas.microsoft.com/office/drawing/2014/main" xmlns="" id="{74E5756E-6288-6E51-4981-CD49465A11A4}"/>
              </a:ext>
            </a:extLst>
          </p:cNvPr>
          <p:cNvSpPr>
            <a:spLocks noGrp="1"/>
          </p:cNvSpPr>
          <p:nvPr>
            <p:ph type="ftr" sz="quarter" idx="11"/>
          </p:nvPr>
        </p:nvSpPr>
        <p:spPr/>
        <p:txBody>
          <a:bodyPr/>
          <a:lstStyle/>
          <a:p>
            <a:endParaRPr lang="en-US"/>
          </a:p>
        </p:txBody>
      </p:sp>
      <p:sp>
        <p:nvSpPr>
          <p:cNvPr id="7" name="Marcador de número de diapositiva 6">
            <a:extLst>
              <a:ext uri="{FF2B5EF4-FFF2-40B4-BE49-F238E27FC236}">
                <a16:creationId xmlns:a16="http://schemas.microsoft.com/office/drawing/2014/main" xmlns="" id="{43C7FD7D-2F9F-675C-BEAE-C6C27EE06A7C}"/>
              </a:ext>
            </a:extLst>
          </p:cNvPr>
          <p:cNvSpPr>
            <a:spLocks noGrp="1"/>
          </p:cNvSpPr>
          <p:nvPr>
            <p:ph type="sldNum" sz="quarter" idx="12"/>
          </p:nvPr>
        </p:nvSpPr>
        <p:spPr/>
        <p:txBody>
          <a:bodyPr/>
          <a:lstStyle/>
          <a:p>
            <a:fld id="{5FADF1A5-C225-4981-B761-8A1FD3C703C7}" type="slidenum">
              <a:rPr lang="en-US" smtClean="0"/>
              <a:t>‹#›</a:t>
            </a:fld>
            <a:endParaRPr lang="en-US"/>
          </a:p>
        </p:txBody>
      </p:sp>
    </p:spTree>
    <p:extLst>
      <p:ext uri="{BB962C8B-B14F-4D97-AF65-F5344CB8AC3E}">
        <p14:creationId xmlns:p14="http://schemas.microsoft.com/office/powerpoint/2010/main" val="292245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xmlns="" id="{EA5F44D6-B630-7D47-4983-14FAF03891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2E1BCD-7EB0-4E1D-8D30-D5F5331F8990}" type="datetimeFigureOut">
              <a:rPr lang="en-US" smtClean="0"/>
              <a:t>9/12/2022</a:t>
            </a:fld>
            <a:endParaRPr lang="en-US"/>
          </a:p>
        </p:txBody>
      </p:sp>
      <p:sp>
        <p:nvSpPr>
          <p:cNvPr id="5" name="Marcador de pie de página 4">
            <a:extLst>
              <a:ext uri="{FF2B5EF4-FFF2-40B4-BE49-F238E27FC236}">
                <a16:creationId xmlns:a16="http://schemas.microsoft.com/office/drawing/2014/main" xmlns="" id="{9BEB616B-D805-CD63-8DA8-9B643131E2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Marcador de número de diapositiva 5">
            <a:extLst>
              <a:ext uri="{FF2B5EF4-FFF2-40B4-BE49-F238E27FC236}">
                <a16:creationId xmlns:a16="http://schemas.microsoft.com/office/drawing/2014/main" xmlns="" id="{DFAE0BD8-4158-4114-93A2-EA3E7E9CEA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DF1A5-C225-4981-B761-8A1FD3C703C7}" type="slidenum">
              <a:rPr lang="en-US" smtClean="0"/>
              <a:t>‹#›</a:t>
            </a:fld>
            <a:endParaRPr lang="en-US"/>
          </a:p>
        </p:txBody>
      </p:sp>
      <p:pic>
        <p:nvPicPr>
          <p:cNvPr id="8" name="Imagen 7">
            <a:extLst>
              <a:ext uri="{FF2B5EF4-FFF2-40B4-BE49-F238E27FC236}">
                <a16:creationId xmlns:a16="http://schemas.microsoft.com/office/drawing/2014/main" xmlns="" id="{5B3EC810-3BE3-E6E4-C29F-D7B0E77E679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2684" y="365126"/>
            <a:ext cx="2743200" cy="848957"/>
          </a:xfrm>
          <a:prstGeom prst="rect">
            <a:avLst/>
          </a:prstGeom>
        </p:spPr>
      </p:pic>
    </p:spTree>
    <p:extLst>
      <p:ext uri="{BB962C8B-B14F-4D97-AF65-F5344CB8AC3E}">
        <p14:creationId xmlns:p14="http://schemas.microsoft.com/office/powerpoint/2010/main" val="2982526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g"/><Relationship Id="rId7" Type="http://schemas.openxmlformats.org/officeDocument/2006/relationships/image" Target="../media/image26.png"/><Relationship Id="rId2" Type="http://schemas.openxmlformats.org/officeDocument/2006/relationships/image" Target="../media/image21.jp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hyperlink" Target="mailto:agregaduria.ro@educacion.gob.es"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627162-AB28-0448-BBB6-02A7CCD07EFB}"/>
              </a:ext>
            </a:extLst>
          </p:cNvPr>
          <p:cNvSpPr>
            <a:spLocks noGrp="1"/>
          </p:cNvSpPr>
          <p:nvPr>
            <p:ph type="ctrTitle"/>
          </p:nvPr>
        </p:nvSpPr>
        <p:spPr>
          <a:xfrm>
            <a:off x="1524000" y="2725254"/>
            <a:ext cx="9144000" cy="2387600"/>
          </a:xfrm>
        </p:spPr>
        <p:txBody>
          <a:bodyPr/>
          <a:lstStyle/>
          <a:p>
            <a:pPr>
              <a:lnSpc>
                <a:spcPct val="150000"/>
              </a:lnSpc>
            </a:pPr>
            <a:r>
              <a:rPr lang="es-ES" sz="3600" dirty="0">
                <a:solidFill>
                  <a:schemeClr val="bg1"/>
                </a:solidFill>
                <a:latin typeface="+mn-lt"/>
              </a:rPr>
              <a:t>PROGRAMAS Y PROYECTOS DE LA AGREGADURÍA DE EDUCACIÓN DE LA EMBAJADA DE ESPAÑA EN RUMANÍA</a:t>
            </a:r>
            <a:br>
              <a:rPr lang="es-ES" sz="3600" dirty="0">
                <a:solidFill>
                  <a:schemeClr val="bg1"/>
                </a:solidFill>
                <a:latin typeface="+mn-lt"/>
              </a:rPr>
            </a:br>
            <a:r>
              <a:rPr lang="es-ES" sz="3600" dirty="0">
                <a:solidFill>
                  <a:schemeClr val="bg1"/>
                </a:solidFill>
                <a:latin typeface="+mn-lt"/>
              </a:rPr>
              <a:t>CURSO 2022-2023</a:t>
            </a:r>
            <a:endParaRPr lang="en-US" sz="3600" dirty="0">
              <a:solidFill>
                <a:schemeClr val="bg1"/>
              </a:solidFill>
              <a:latin typeface="+mn-lt"/>
            </a:endParaRPr>
          </a:p>
        </p:txBody>
      </p:sp>
    </p:spTree>
    <p:extLst>
      <p:ext uri="{BB962C8B-B14F-4D97-AF65-F5344CB8AC3E}">
        <p14:creationId xmlns:p14="http://schemas.microsoft.com/office/powerpoint/2010/main" val="3691518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627162-AB28-0448-BBB6-02A7CCD07EFB}"/>
              </a:ext>
            </a:extLst>
          </p:cNvPr>
          <p:cNvSpPr>
            <a:spLocks noGrp="1"/>
          </p:cNvSpPr>
          <p:nvPr>
            <p:ph type="ctrTitle"/>
          </p:nvPr>
        </p:nvSpPr>
        <p:spPr>
          <a:xfrm>
            <a:off x="1351881" y="100383"/>
            <a:ext cx="9144000" cy="2387600"/>
          </a:xfrm>
        </p:spPr>
        <p:txBody>
          <a:bodyPr/>
          <a:lstStyle/>
          <a:p>
            <a:r>
              <a:rPr lang="es-ES" sz="3600" dirty="0">
                <a:solidFill>
                  <a:schemeClr val="bg1"/>
                </a:solidFill>
                <a:latin typeface="+mn-lt"/>
              </a:rPr>
              <a:t>FESTIVAL INTERNACIONAL DE TEATRO ESCOLAR EN ESPAÑOL EN BULGARIA –  ABRIL 2023</a:t>
            </a:r>
            <a:endParaRPr lang="en-US" sz="3600" dirty="0">
              <a:solidFill>
                <a:schemeClr val="bg1"/>
              </a:solidFill>
              <a:latin typeface="+mn-lt"/>
            </a:endParaRPr>
          </a:p>
        </p:txBody>
      </p:sp>
      <p:pic>
        <p:nvPicPr>
          <p:cNvPr id="4" name="Imagen 3">
            <a:extLst>
              <a:ext uri="{FF2B5EF4-FFF2-40B4-BE49-F238E27FC236}">
                <a16:creationId xmlns:a16="http://schemas.microsoft.com/office/drawing/2014/main" xmlns="" id="{C9C8A0D3-F981-7C7E-5FA0-ED374532EB6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549" b="15451"/>
          <a:stretch/>
        </p:blipFill>
        <p:spPr>
          <a:xfrm>
            <a:off x="389109" y="2564837"/>
            <a:ext cx="3279249" cy="41927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5" name="Título 1">
            <a:extLst>
              <a:ext uri="{FF2B5EF4-FFF2-40B4-BE49-F238E27FC236}">
                <a16:creationId xmlns:a16="http://schemas.microsoft.com/office/drawing/2014/main" xmlns="" id="{BC16B499-8925-91BF-502B-78B0F7E38A6E}"/>
              </a:ext>
            </a:extLst>
          </p:cNvPr>
          <p:cNvSpPr txBox="1">
            <a:spLocks/>
          </p:cNvSpPr>
          <p:nvPr/>
        </p:nvSpPr>
        <p:spPr>
          <a:xfrm>
            <a:off x="4500032" y="3039269"/>
            <a:ext cx="5995849"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600" dirty="0">
                <a:solidFill>
                  <a:schemeClr val="bg1"/>
                </a:solidFill>
                <a:latin typeface="+mn-lt"/>
              </a:rPr>
              <a:t>Participarán 2 grupos de teatro representando a cada uno de los 7 países del programa en Europa</a:t>
            </a:r>
            <a:endParaRPr lang="en-US" sz="3600" dirty="0">
              <a:solidFill>
                <a:schemeClr val="bg1"/>
              </a:solidFill>
              <a:latin typeface="+mn-lt"/>
            </a:endParaRPr>
          </a:p>
        </p:txBody>
      </p:sp>
    </p:spTree>
    <p:extLst>
      <p:ext uri="{BB962C8B-B14F-4D97-AF65-F5344CB8AC3E}">
        <p14:creationId xmlns:p14="http://schemas.microsoft.com/office/powerpoint/2010/main" val="1696081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627162-AB28-0448-BBB6-02A7CCD07EFB}"/>
              </a:ext>
            </a:extLst>
          </p:cNvPr>
          <p:cNvSpPr>
            <a:spLocks noGrp="1"/>
          </p:cNvSpPr>
          <p:nvPr>
            <p:ph type="ctrTitle"/>
          </p:nvPr>
        </p:nvSpPr>
        <p:spPr>
          <a:xfrm>
            <a:off x="1351881" y="100383"/>
            <a:ext cx="9144000" cy="2387600"/>
          </a:xfrm>
        </p:spPr>
        <p:txBody>
          <a:bodyPr/>
          <a:lstStyle/>
          <a:p>
            <a:r>
              <a:rPr lang="es-ES" sz="3600" dirty="0">
                <a:solidFill>
                  <a:schemeClr val="bg1"/>
                </a:solidFill>
                <a:latin typeface="+mn-lt"/>
              </a:rPr>
              <a:t>RECURSOS A DISPOSICIÓN DE PROFESORES Y ALUMNOS DE LAS SECCIONES BILINGÜES</a:t>
            </a:r>
            <a:endParaRPr lang="en-US" sz="3600" dirty="0">
              <a:solidFill>
                <a:schemeClr val="bg1"/>
              </a:solidFill>
              <a:latin typeface="+mn-lt"/>
            </a:endParaRPr>
          </a:p>
        </p:txBody>
      </p:sp>
      <p:pic>
        <p:nvPicPr>
          <p:cNvPr id="5" name="Imagen 4">
            <a:extLst>
              <a:ext uri="{FF2B5EF4-FFF2-40B4-BE49-F238E27FC236}">
                <a16:creationId xmlns:a16="http://schemas.microsoft.com/office/drawing/2014/main" xmlns="" id="{FB1FCFF6-1DBF-9446-798B-92E9559907AE}"/>
              </a:ext>
            </a:extLst>
          </p:cNvPr>
          <p:cNvPicPr>
            <a:picLocks noChangeAspect="1"/>
          </p:cNvPicPr>
          <p:nvPr/>
        </p:nvPicPr>
        <p:blipFill rotWithShape="1">
          <a:blip r:embed="rId2"/>
          <a:srcRect t="8940" r="14463"/>
          <a:stretch/>
        </p:blipFill>
        <p:spPr>
          <a:xfrm rot="21116366">
            <a:off x="788732" y="3026397"/>
            <a:ext cx="4226697" cy="2687242"/>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7" name="Imagen 6">
            <a:extLst>
              <a:ext uri="{FF2B5EF4-FFF2-40B4-BE49-F238E27FC236}">
                <a16:creationId xmlns:a16="http://schemas.microsoft.com/office/drawing/2014/main" xmlns="" id="{A1CD9B83-01D7-13EC-3CA7-DAAD083E5ECC}"/>
              </a:ext>
            </a:extLst>
          </p:cNvPr>
          <p:cNvPicPr>
            <a:picLocks noChangeAspect="1"/>
          </p:cNvPicPr>
          <p:nvPr/>
        </p:nvPicPr>
        <p:blipFill rotWithShape="1">
          <a:blip r:embed="rId3"/>
          <a:srcRect t="10103" r="1579"/>
          <a:stretch/>
        </p:blipFill>
        <p:spPr>
          <a:xfrm rot="21038563">
            <a:off x="4071272" y="2984504"/>
            <a:ext cx="4621114" cy="252079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9" name="Imagen 8">
            <a:extLst>
              <a:ext uri="{FF2B5EF4-FFF2-40B4-BE49-F238E27FC236}">
                <a16:creationId xmlns:a16="http://schemas.microsoft.com/office/drawing/2014/main" xmlns="" id="{0F29E0EC-46F8-2A3C-7E48-978E329962F2}"/>
              </a:ext>
            </a:extLst>
          </p:cNvPr>
          <p:cNvPicPr>
            <a:picLocks noChangeAspect="1"/>
          </p:cNvPicPr>
          <p:nvPr/>
        </p:nvPicPr>
        <p:blipFill rotWithShape="1">
          <a:blip r:embed="rId4"/>
          <a:srcRect t="8470" r="1579"/>
          <a:stretch/>
        </p:blipFill>
        <p:spPr>
          <a:xfrm rot="20732440">
            <a:off x="7296842" y="2723661"/>
            <a:ext cx="4872983" cy="2706457"/>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287330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627162-AB28-0448-BBB6-02A7CCD07EFB}"/>
              </a:ext>
            </a:extLst>
          </p:cNvPr>
          <p:cNvSpPr>
            <a:spLocks noGrp="1"/>
          </p:cNvSpPr>
          <p:nvPr>
            <p:ph type="ctrTitle"/>
          </p:nvPr>
        </p:nvSpPr>
        <p:spPr>
          <a:xfrm>
            <a:off x="1351881" y="-367704"/>
            <a:ext cx="9144000" cy="2387600"/>
          </a:xfrm>
        </p:spPr>
        <p:txBody>
          <a:bodyPr/>
          <a:lstStyle/>
          <a:p>
            <a:r>
              <a:rPr lang="es-ES" sz="3600" dirty="0">
                <a:solidFill>
                  <a:schemeClr val="bg1"/>
                </a:solidFill>
                <a:latin typeface="+mn-lt"/>
              </a:rPr>
              <a:t>BIBLIOTECA DIGITAL “ELEO”</a:t>
            </a:r>
            <a:endParaRPr lang="en-US" sz="3600" dirty="0">
              <a:solidFill>
                <a:schemeClr val="bg1"/>
              </a:solidFill>
              <a:latin typeface="+mn-lt"/>
            </a:endParaRPr>
          </a:p>
        </p:txBody>
      </p:sp>
      <p:pic>
        <p:nvPicPr>
          <p:cNvPr id="5" name="Imagen 4">
            <a:extLst>
              <a:ext uri="{FF2B5EF4-FFF2-40B4-BE49-F238E27FC236}">
                <a16:creationId xmlns:a16="http://schemas.microsoft.com/office/drawing/2014/main" xmlns="" id="{FB1FCFF6-1DBF-9446-798B-92E9559907AE}"/>
              </a:ext>
            </a:extLst>
          </p:cNvPr>
          <p:cNvPicPr>
            <a:picLocks noChangeAspect="1"/>
          </p:cNvPicPr>
          <p:nvPr/>
        </p:nvPicPr>
        <p:blipFill rotWithShape="1">
          <a:blip r:embed="rId2"/>
          <a:srcRect t="8940" r="14463"/>
          <a:stretch/>
        </p:blipFill>
        <p:spPr>
          <a:xfrm>
            <a:off x="233560" y="2423006"/>
            <a:ext cx="5212141" cy="331376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ítulo 1">
            <a:extLst>
              <a:ext uri="{FF2B5EF4-FFF2-40B4-BE49-F238E27FC236}">
                <a16:creationId xmlns:a16="http://schemas.microsoft.com/office/drawing/2014/main" xmlns="" id="{A5778ECD-038D-EC34-F210-D6F13F659915}"/>
              </a:ext>
            </a:extLst>
          </p:cNvPr>
          <p:cNvSpPr txBox="1">
            <a:spLocks/>
          </p:cNvSpPr>
          <p:nvPr/>
        </p:nvSpPr>
        <p:spPr>
          <a:xfrm>
            <a:off x="5760596" y="3681784"/>
            <a:ext cx="6197844"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s-ES" sz="2800" dirty="0">
                <a:solidFill>
                  <a:schemeClr val="bg1"/>
                </a:solidFill>
                <a:latin typeface="+mn-lt"/>
              </a:rPr>
              <a:t>La biblioteca digital de la Acción Educativa Exterior del MEFP con más de 4000 libros (y otros formatos digitales), la mayoría de ellos en acceso simultáneo para que todos los alumnos y profesores puedan disponer a un mismo tiempo de las lecturas. También se pueden crear clubs de lectura, una herramienta muy útil para las clases de español</a:t>
            </a:r>
            <a:endParaRPr lang="en-US" sz="2800" dirty="0">
              <a:solidFill>
                <a:schemeClr val="bg1"/>
              </a:solidFill>
              <a:latin typeface="+mn-lt"/>
            </a:endParaRPr>
          </a:p>
        </p:txBody>
      </p:sp>
    </p:spTree>
    <p:extLst>
      <p:ext uri="{BB962C8B-B14F-4D97-AF65-F5344CB8AC3E}">
        <p14:creationId xmlns:p14="http://schemas.microsoft.com/office/powerpoint/2010/main" val="3660186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627162-AB28-0448-BBB6-02A7CCD07EFB}"/>
              </a:ext>
            </a:extLst>
          </p:cNvPr>
          <p:cNvSpPr>
            <a:spLocks noGrp="1"/>
          </p:cNvSpPr>
          <p:nvPr>
            <p:ph type="ctrTitle"/>
          </p:nvPr>
        </p:nvSpPr>
        <p:spPr>
          <a:xfrm>
            <a:off x="1351881" y="-367704"/>
            <a:ext cx="9144000" cy="2387600"/>
          </a:xfrm>
        </p:spPr>
        <p:txBody>
          <a:bodyPr/>
          <a:lstStyle/>
          <a:p>
            <a:r>
              <a:rPr lang="es-ES" sz="3600" dirty="0">
                <a:solidFill>
                  <a:schemeClr val="bg1"/>
                </a:solidFill>
                <a:latin typeface="+mn-lt"/>
              </a:rPr>
              <a:t>VEO EN ESPAÑOL</a:t>
            </a:r>
            <a:endParaRPr lang="en-US" sz="3600" dirty="0">
              <a:solidFill>
                <a:schemeClr val="bg1"/>
              </a:solidFill>
              <a:latin typeface="+mn-lt"/>
            </a:endParaRPr>
          </a:p>
        </p:txBody>
      </p:sp>
      <p:sp>
        <p:nvSpPr>
          <p:cNvPr id="3" name="Título 1">
            <a:extLst>
              <a:ext uri="{FF2B5EF4-FFF2-40B4-BE49-F238E27FC236}">
                <a16:creationId xmlns:a16="http://schemas.microsoft.com/office/drawing/2014/main" xmlns="" id="{A5778ECD-038D-EC34-F210-D6F13F659915}"/>
              </a:ext>
            </a:extLst>
          </p:cNvPr>
          <p:cNvSpPr txBox="1">
            <a:spLocks/>
          </p:cNvSpPr>
          <p:nvPr/>
        </p:nvSpPr>
        <p:spPr>
          <a:xfrm>
            <a:off x="5760596" y="3875426"/>
            <a:ext cx="6197844"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s-ES" sz="2800" dirty="0">
                <a:solidFill>
                  <a:schemeClr val="bg1"/>
                </a:solidFill>
                <a:latin typeface="+mn-lt"/>
              </a:rPr>
              <a:t>Esta plataforma ofrece al profesorado de la Acción Educativa Exterior un amplio catálogo de obras cinematográficas, fichas y guías didácticas para su uso en la práctica docente. La plataforma contiene una selección específica de obras audiovisuales con criterios pedagógicos en distintos formatos (largometrajes, documentales, cortos y secuencias)</a:t>
            </a:r>
            <a:endParaRPr lang="en-US" sz="2800" dirty="0">
              <a:solidFill>
                <a:schemeClr val="bg1"/>
              </a:solidFill>
              <a:latin typeface="+mn-lt"/>
            </a:endParaRPr>
          </a:p>
        </p:txBody>
      </p:sp>
      <p:pic>
        <p:nvPicPr>
          <p:cNvPr id="6" name="Imagen 5">
            <a:extLst>
              <a:ext uri="{FF2B5EF4-FFF2-40B4-BE49-F238E27FC236}">
                <a16:creationId xmlns:a16="http://schemas.microsoft.com/office/drawing/2014/main" xmlns="" id="{28FEFE00-6E4A-9A46-6A08-1F8AB2088D37}"/>
              </a:ext>
            </a:extLst>
          </p:cNvPr>
          <p:cNvPicPr>
            <a:picLocks noChangeAspect="1"/>
          </p:cNvPicPr>
          <p:nvPr/>
        </p:nvPicPr>
        <p:blipFill rotWithShape="1">
          <a:blip r:embed="rId2"/>
          <a:srcRect t="10103" r="1579"/>
          <a:stretch/>
        </p:blipFill>
        <p:spPr>
          <a:xfrm>
            <a:off x="295336" y="2555881"/>
            <a:ext cx="5352500" cy="2919766"/>
          </a:xfrm>
          <a:prstGeom prst="rect">
            <a:avLst/>
          </a:prstGeom>
          <a:ln>
            <a:noFill/>
          </a:ln>
          <a:effectLst>
            <a:outerShdw blurRad="225425" dist="50800" dir="5220000" algn="ctr">
              <a:srgbClr val="000000">
                <a:alpha val="33000"/>
              </a:srgbClr>
            </a:outerShdw>
          </a:effectLst>
        </p:spPr>
      </p:pic>
    </p:spTree>
    <p:extLst>
      <p:ext uri="{BB962C8B-B14F-4D97-AF65-F5344CB8AC3E}">
        <p14:creationId xmlns:p14="http://schemas.microsoft.com/office/powerpoint/2010/main" val="2560642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627162-AB28-0448-BBB6-02A7CCD07EFB}"/>
              </a:ext>
            </a:extLst>
          </p:cNvPr>
          <p:cNvSpPr>
            <a:spLocks noGrp="1"/>
          </p:cNvSpPr>
          <p:nvPr>
            <p:ph type="ctrTitle"/>
          </p:nvPr>
        </p:nvSpPr>
        <p:spPr>
          <a:xfrm>
            <a:off x="1351881" y="-367704"/>
            <a:ext cx="9144000" cy="2387600"/>
          </a:xfrm>
        </p:spPr>
        <p:txBody>
          <a:bodyPr/>
          <a:lstStyle/>
          <a:p>
            <a:r>
              <a:rPr lang="es-ES" sz="3600" dirty="0">
                <a:solidFill>
                  <a:schemeClr val="bg1"/>
                </a:solidFill>
                <a:latin typeface="+mn-lt"/>
              </a:rPr>
              <a:t>TEATROTECA</a:t>
            </a:r>
            <a:endParaRPr lang="en-US" sz="3600" dirty="0">
              <a:solidFill>
                <a:schemeClr val="bg1"/>
              </a:solidFill>
              <a:latin typeface="+mn-lt"/>
            </a:endParaRPr>
          </a:p>
        </p:txBody>
      </p:sp>
      <p:sp>
        <p:nvSpPr>
          <p:cNvPr id="3" name="Título 1">
            <a:extLst>
              <a:ext uri="{FF2B5EF4-FFF2-40B4-BE49-F238E27FC236}">
                <a16:creationId xmlns:a16="http://schemas.microsoft.com/office/drawing/2014/main" xmlns="" id="{A5778ECD-038D-EC34-F210-D6F13F659915}"/>
              </a:ext>
            </a:extLst>
          </p:cNvPr>
          <p:cNvSpPr txBox="1">
            <a:spLocks/>
          </p:cNvSpPr>
          <p:nvPr/>
        </p:nvSpPr>
        <p:spPr>
          <a:xfrm>
            <a:off x="5760596" y="3875426"/>
            <a:ext cx="6197844"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s-ES" sz="2800" dirty="0">
                <a:solidFill>
                  <a:schemeClr val="bg1"/>
                </a:solidFill>
                <a:latin typeface="+mn-lt"/>
              </a:rPr>
              <a:t>La plataforma digital del Centro de Documentación de las Artes Escénicas y de la Música del Ministerio de Cultura y Deporte de España ofrece un amplio catálogo de obras de teatro, con una colección específica de teatro para jóvenes en la que se pueden registrar los profesores para visionar y utilizar esos materiales</a:t>
            </a:r>
            <a:endParaRPr lang="en-US" sz="2800" dirty="0">
              <a:solidFill>
                <a:schemeClr val="bg1"/>
              </a:solidFill>
              <a:latin typeface="+mn-lt"/>
            </a:endParaRPr>
          </a:p>
        </p:txBody>
      </p:sp>
      <p:pic>
        <p:nvPicPr>
          <p:cNvPr id="5" name="Imagen 4">
            <a:extLst>
              <a:ext uri="{FF2B5EF4-FFF2-40B4-BE49-F238E27FC236}">
                <a16:creationId xmlns:a16="http://schemas.microsoft.com/office/drawing/2014/main" xmlns="" id="{451E3DAE-FE24-21E3-53E9-DC1617C4FC09}"/>
              </a:ext>
            </a:extLst>
          </p:cNvPr>
          <p:cNvPicPr>
            <a:picLocks noChangeAspect="1"/>
          </p:cNvPicPr>
          <p:nvPr/>
        </p:nvPicPr>
        <p:blipFill rotWithShape="1">
          <a:blip r:embed="rId2"/>
          <a:srcRect t="8470" r="1579"/>
          <a:stretch/>
        </p:blipFill>
        <p:spPr>
          <a:xfrm>
            <a:off x="233560" y="2567169"/>
            <a:ext cx="5372307" cy="298378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971912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627162-AB28-0448-BBB6-02A7CCD07EFB}"/>
              </a:ext>
            </a:extLst>
          </p:cNvPr>
          <p:cNvSpPr>
            <a:spLocks noGrp="1"/>
          </p:cNvSpPr>
          <p:nvPr>
            <p:ph type="ctrTitle"/>
          </p:nvPr>
        </p:nvSpPr>
        <p:spPr>
          <a:xfrm>
            <a:off x="1351881" y="-367704"/>
            <a:ext cx="9144000" cy="2387600"/>
          </a:xfrm>
        </p:spPr>
        <p:txBody>
          <a:bodyPr/>
          <a:lstStyle/>
          <a:p>
            <a:r>
              <a:rPr lang="es-ES" sz="3600" dirty="0">
                <a:solidFill>
                  <a:schemeClr val="bg1"/>
                </a:solidFill>
                <a:latin typeface="+mn-lt"/>
              </a:rPr>
              <a:t>CONVOCATORIA DE MATERIAL DIDÁCTICO</a:t>
            </a:r>
            <a:endParaRPr lang="en-US" sz="3600" dirty="0">
              <a:solidFill>
                <a:schemeClr val="bg1"/>
              </a:solidFill>
              <a:latin typeface="+mn-lt"/>
            </a:endParaRPr>
          </a:p>
        </p:txBody>
      </p:sp>
      <p:sp>
        <p:nvSpPr>
          <p:cNvPr id="3" name="Título 1">
            <a:extLst>
              <a:ext uri="{FF2B5EF4-FFF2-40B4-BE49-F238E27FC236}">
                <a16:creationId xmlns:a16="http://schemas.microsoft.com/office/drawing/2014/main" xmlns="" id="{A5778ECD-038D-EC34-F210-D6F13F659915}"/>
              </a:ext>
            </a:extLst>
          </p:cNvPr>
          <p:cNvSpPr txBox="1">
            <a:spLocks/>
          </p:cNvSpPr>
          <p:nvPr/>
        </p:nvSpPr>
        <p:spPr>
          <a:xfrm>
            <a:off x="5760596" y="3875426"/>
            <a:ext cx="6197844"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s-ES" sz="2800" dirty="0">
                <a:solidFill>
                  <a:schemeClr val="bg1"/>
                </a:solidFill>
                <a:latin typeface="+mn-lt"/>
              </a:rPr>
              <a:t>La Unidad de Acción Educativa Exterior (UAEE) del MEFP publica una convocatoria anual de ayudas para que las Secciones Bilingües de Español soliciten material didáctico para sus profesores y alumnos. Libros, diccionarios, </a:t>
            </a:r>
            <a:r>
              <a:rPr lang="es-ES" sz="2800" dirty="0" err="1">
                <a:solidFill>
                  <a:schemeClr val="bg1"/>
                </a:solidFill>
                <a:latin typeface="+mn-lt"/>
              </a:rPr>
              <a:t>DVDs</a:t>
            </a:r>
            <a:r>
              <a:rPr lang="es-ES" sz="2800" dirty="0">
                <a:solidFill>
                  <a:schemeClr val="bg1"/>
                </a:solidFill>
                <a:latin typeface="+mn-lt"/>
              </a:rPr>
              <a:t>, </a:t>
            </a:r>
            <a:r>
              <a:rPr lang="es-ES" sz="2800" dirty="0" err="1">
                <a:solidFill>
                  <a:schemeClr val="bg1"/>
                </a:solidFill>
                <a:latin typeface="+mn-lt"/>
              </a:rPr>
              <a:t>etc</a:t>
            </a:r>
            <a:r>
              <a:rPr lang="es-ES" sz="2800" dirty="0">
                <a:solidFill>
                  <a:schemeClr val="bg1"/>
                </a:solidFill>
                <a:latin typeface="+mn-lt"/>
              </a:rPr>
              <a:t>, que son catalogados en las bibliotecas de cada centro escolar</a:t>
            </a:r>
            <a:endParaRPr lang="en-US" sz="2800" dirty="0">
              <a:solidFill>
                <a:schemeClr val="bg1"/>
              </a:solidFill>
              <a:latin typeface="+mn-lt"/>
            </a:endParaRPr>
          </a:p>
        </p:txBody>
      </p:sp>
      <p:pic>
        <p:nvPicPr>
          <p:cNvPr id="6" name="Imagen 5">
            <a:extLst>
              <a:ext uri="{FF2B5EF4-FFF2-40B4-BE49-F238E27FC236}">
                <a16:creationId xmlns:a16="http://schemas.microsoft.com/office/drawing/2014/main" xmlns="" id="{0214CB54-2A04-039D-147B-2BDB661BD7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601" y="3356015"/>
            <a:ext cx="5173891" cy="2107232"/>
          </a:xfrm>
          <a:prstGeom prst="rect">
            <a:avLst/>
          </a:prstGeom>
        </p:spPr>
      </p:pic>
    </p:spTree>
    <p:extLst>
      <p:ext uri="{BB962C8B-B14F-4D97-AF65-F5344CB8AC3E}">
        <p14:creationId xmlns:p14="http://schemas.microsoft.com/office/powerpoint/2010/main" val="560446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627162-AB28-0448-BBB6-02A7CCD07EFB}"/>
              </a:ext>
            </a:extLst>
          </p:cNvPr>
          <p:cNvSpPr>
            <a:spLocks noGrp="1"/>
          </p:cNvSpPr>
          <p:nvPr>
            <p:ph type="ctrTitle"/>
          </p:nvPr>
        </p:nvSpPr>
        <p:spPr>
          <a:xfrm>
            <a:off x="1351881" y="-367704"/>
            <a:ext cx="9144000" cy="2387600"/>
          </a:xfrm>
        </p:spPr>
        <p:txBody>
          <a:bodyPr/>
          <a:lstStyle/>
          <a:p>
            <a:r>
              <a:rPr lang="es-ES" sz="3600" dirty="0">
                <a:solidFill>
                  <a:schemeClr val="bg1"/>
                </a:solidFill>
                <a:latin typeface="+mn-lt"/>
              </a:rPr>
              <a:t>BECAS EN UNIVERSIDADES ESPAÑOLAS</a:t>
            </a:r>
            <a:endParaRPr lang="en-US" sz="3600" dirty="0">
              <a:solidFill>
                <a:schemeClr val="bg1"/>
              </a:solidFill>
              <a:latin typeface="+mn-lt"/>
            </a:endParaRPr>
          </a:p>
        </p:txBody>
      </p:sp>
      <p:sp>
        <p:nvSpPr>
          <p:cNvPr id="3" name="Título 1">
            <a:extLst>
              <a:ext uri="{FF2B5EF4-FFF2-40B4-BE49-F238E27FC236}">
                <a16:creationId xmlns:a16="http://schemas.microsoft.com/office/drawing/2014/main" xmlns="" id="{A5778ECD-038D-EC34-F210-D6F13F659915}"/>
              </a:ext>
            </a:extLst>
          </p:cNvPr>
          <p:cNvSpPr txBox="1">
            <a:spLocks/>
          </p:cNvSpPr>
          <p:nvPr/>
        </p:nvSpPr>
        <p:spPr>
          <a:xfrm>
            <a:off x="5760596" y="3036332"/>
            <a:ext cx="6197844"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s-ES" sz="2800" dirty="0">
                <a:solidFill>
                  <a:schemeClr val="bg1"/>
                </a:solidFill>
                <a:latin typeface="+mn-lt"/>
              </a:rPr>
              <a:t>La Unidad de Acción Educativa Exterior (UAEE) del MEFP suscribe convenios con universidades españolas para ofrecer becas dirigidas específicamente a estudiantes que se gradúan de las Secciones Bilingües de Español</a:t>
            </a:r>
            <a:endParaRPr lang="en-US" sz="2800" dirty="0">
              <a:solidFill>
                <a:schemeClr val="bg1"/>
              </a:solidFill>
              <a:latin typeface="+mn-lt"/>
            </a:endParaRPr>
          </a:p>
        </p:txBody>
      </p:sp>
      <p:pic>
        <p:nvPicPr>
          <p:cNvPr id="5" name="Imagen 4">
            <a:extLst>
              <a:ext uri="{FF2B5EF4-FFF2-40B4-BE49-F238E27FC236}">
                <a16:creationId xmlns:a16="http://schemas.microsoft.com/office/drawing/2014/main" xmlns="" id="{85975647-D6E0-6725-25E6-948784CFED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261" y="2973824"/>
            <a:ext cx="1785471" cy="145306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Imagen 9">
            <a:extLst>
              <a:ext uri="{FF2B5EF4-FFF2-40B4-BE49-F238E27FC236}">
                <a16:creationId xmlns:a16="http://schemas.microsoft.com/office/drawing/2014/main" xmlns="" id="{89580E29-3639-22B1-84E9-70AD0867FF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7667" y="2016380"/>
            <a:ext cx="2788585" cy="94884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2" name="Imagen 11">
            <a:extLst>
              <a:ext uri="{FF2B5EF4-FFF2-40B4-BE49-F238E27FC236}">
                <a16:creationId xmlns:a16="http://schemas.microsoft.com/office/drawing/2014/main" xmlns="" id="{7F92D8C4-D830-DAEA-7F92-904C0D94A57C}"/>
              </a:ext>
            </a:extLst>
          </p:cNvPr>
          <p:cNvPicPr>
            <a:picLocks noChangeAspect="1"/>
          </p:cNvPicPr>
          <p:nvPr/>
        </p:nvPicPr>
        <p:blipFill rotWithShape="1">
          <a:blip r:embed="rId4"/>
          <a:srcRect l="1973" t="9726" r="85568" b="79451"/>
          <a:stretch/>
        </p:blipFill>
        <p:spPr>
          <a:xfrm>
            <a:off x="416261" y="4621412"/>
            <a:ext cx="1993618" cy="103428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074" name="Picture 2" descr="Logo UJI">
            <a:extLst>
              <a:ext uri="{FF2B5EF4-FFF2-40B4-BE49-F238E27FC236}">
                <a16:creationId xmlns:a16="http://schemas.microsoft.com/office/drawing/2014/main" xmlns="" id="{DAB28557-1095-8DC9-F5E4-E53F2F979F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7667" y="3138066"/>
            <a:ext cx="2563906" cy="86798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3076" name="Picture 4" descr="Logo de la Universidad de León">
            <a:extLst>
              <a:ext uri="{FF2B5EF4-FFF2-40B4-BE49-F238E27FC236}">
                <a16:creationId xmlns:a16="http://schemas.microsoft.com/office/drawing/2014/main" xmlns="" id="{05F76FC9-1127-76D2-B8AC-8A69E0FBA4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7667" y="4200414"/>
            <a:ext cx="2292563" cy="124777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14" name="Imagen 13">
            <a:extLst>
              <a:ext uri="{FF2B5EF4-FFF2-40B4-BE49-F238E27FC236}">
                <a16:creationId xmlns:a16="http://schemas.microsoft.com/office/drawing/2014/main" xmlns="" id="{63373151-267F-6BF2-0896-62EDB9C8773A}"/>
              </a:ext>
            </a:extLst>
          </p:cNvPr>
          <p:cNvPicPr>
            <a:picLocks noChangeAspect="1"/>
          </p:cNvPicPr>
          <p:nvPr/>
        </p:nvPicPr>
        <p:blipFill rotWithShape="1">
          <a:blip r:embed="rId7"/>
          <a:srcRect l="46523" t="31132" r="47627" b="62823"/>
          <a:stretch/>
        </p:blipFill>
        <p:spPr>
          <a:xfrm>
            <a:off x="416261" y="5833026"/>
            <a:ext cx="1373305" cy="84761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5" name="Rectángulo 14">
            <a:extLst>
              <a:ext uri="{FF2B5EF4-FFF2-40B4-BE49-F238E27FC236}">
                <a16:creationId xmlns:a16="http://schemas.microsoft.com/office/drawing/2014/main" xmlns="" id="{7E0F00D7-C603-5587-C4E8-2ECD0EC231D3}"/>
              </a:ext>
            </a:extLst>
          </p:cNvPr>
          <p:cNvSpPr/>
          <p:nvPr/>
        </p:nvSpPr>
        <p:spPr>
          <a:xfrm>
            <a:off x="2837667" y="5642548"/>
            <a:ext cx="2563906" cy="1027414"/>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078" name="Picture 6" descr="logo Universidad Alcalá">
            <a:extLst>
              <a:ext uri="{FF2B5EF4-FFF2-40B4-BE49-F238E27FC236}">
                <a16:creationId xmlns:a16="http://schemas.microsoft.com/office/drawing/2014/main" xmlns="" id="{2A368FD0-4169-1B4F-9C4C-3DB9D566D5D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33360" y="5797875"/>
            <a:ext cx="2155325" cy="684765"/>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pic>
        <p:nvPicPr>
          <p:cNvPr id="3080" name="Picture 8" descr="logo Universidad Politécnica de Valencia">
            <a:extLst>
              <a:ext uri="{FF2B5EF4-FFF2-40B4-BE49-F238E27FC236}">
                <a16:creationId xmlns:a16="http://schemas.microsoft.com/office/drawing/2014/main" xmlns="" id="{09A903E3-B86E-F9ED-8067-A6057907906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142" y="2008244"/>
            <a:ext cx="2218724" cy="762687"/>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3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627162-AB28-0448-BBB6-02A7CCD07EFB}"/>
              </a:ext>
            </a:extLst>
          </p:cNvPr>
          <p:cNvSpPr>
            <a:spLocks noGrp="1"/>
          </p:cNvSpPr>
          <p:nvPr>
            <p:ph type="ctrTitle"/>
          </p:nvPr>
        </p:nvSpPr>
        <p:spPr>
          <a:xfrm>
            <a:off x="1351881" y="62607"/>
            <a:ext cx="9144000" cy="2387600"/>
          </a:xfrm>
        </p:spPr>
        <p:txBody>
          <a:bodyPr/>
          <a:lstStyle/>
          <a:p>
            <a:r>
              <a:rPr lang="es-ES" sz="3600" dirty="0">
                <a:solidFill>
                  <a:schemeClr val="bg1"/>
                </a:solidFill>
                <a:latin typeface="+mn-lt"/>
              </a:rPr>
              <a:t>ACCESO PRIORITARIO DE LOS PROFESORES RUMANOS A BECAS DE FORMACIÓN</a:t>
            </a:r>
            <a:endParaRPr lang="en-US" sz="3600" dirty="0">
              <a:solidFill>
                <a:schemeClr val="bg1"/>
              </a:solidFill>
              <a:latin typeface="+mn-lt"/>
            </a:endParaRPr>
          </a:p>
        </p:txBody>
      </p:sp>
      <p:sp>
        <p:nvSpPr>
          <p:cNvPr id="3" name="Título 1">
            <a:extLst>
              <a:ext uri="{FF2B5EF4-FFF2-40B4-BE49-F238E27FC236}">
                <a16:creationId xmlns:a16="http://schemas.microsoft.com/office/drawing/2014/main" xmlns="" id="{A5778ECD-038D-EC34-F210-D6F13F659915}"/>
              </a:ext>
            </a:extLst>
          </p:cNvPr>
          <p:cNvSpPr txBox="1">
            <a:spLocks/>
          </p:cNvSpPr>
          <p:nvPr/>
        </p:nvSpPr>
        <p:spPr>
          <a:xfrm>
            <a:off x="5943482" y="3606487"/>
            <a:ext cx="6197844"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s-ES" sz="2800" dirty="0">
                <a:solidFill>
                  <a:schemeClr val="bg1"/>
                </a:solidFill>
                <a:latin typeface="+mn-lt"/>
              </a:rPr>
              <a:t>Los profesores rumanos del programa de las Secciones Bilingües tienen acceso prioritario a los programas de formación presenciales en Rumanía, España y en modalidad en línea que cada año ofrece la UAEE y la Agregaduría de Educación de la Embajada de España.</a:t>
            </a:r>
            <a:endParaRPr lang="en-US" sz="2800" dirty="0">
              <a:solidFill>
                <a:schemeClr val="bg1"/>
              </a:solidFill>
              <a:latin typeface="+mn-lt"/>
            </a:endParaRPr>
          </a:p>
        </p:txBody>
      </p:sp>
      <p:pic>
        <p:nvPicPr>
          <p:cNvPr id="15362" name="Picture 2" descr="Formación del Profesorado ELE">
            <a:extLst>
              <a:ext uri="{FF2B5EF4-FFF2-40B4-BE49-F238E27FC236}">
                <a16:creationId xmlns:a16="http://schemas.microsoft.com/office/drawing/2014/main" xmlns="" id="{EA2FCDB4-2419-D1FC-04EF-28F75E0754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457" y="3254692"/>
            <a:ext cx="6335498" cy="2469029"/>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544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xmlns="" id="{A5778ECD-038D-EC34-F210-D6F13F659915}"/>
              </a:ext>
            </a:extLst>
          </p:cNvPr>
          <p:cNvSpPr txBox="1">
            <a:spLocks/>
          </p:cNvSpPr>
          <p:nvPr/>
        </p:nvSpPr>
        <p:spPr>
          <a:xfrm>
            <a:off x="5265740" y="3875426"/>
            <a:ext cx="6197844"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s-ES" sz="2800" dirty="0">
                <a:solidFill>
                  <a:schemeClr val="bg1"/>
                </a:solidFill>
                <a:latin typeface="+mn-lt"/>
              </a:rPr>
              <a:t>Uno de los objetivos primordiales de la Agregaduría de Educación de la Embajada de España en Rumanía es aumentar el número de centros escolares rumanos que puedan albergar una sección bilingüe de español, de manera que sus profesores y alumnos puedan intensificar su conocimiento de la lengua y cultura españolas acogiendo a un profesor nativo y accediendo a los recursos materiales y didácticos que ofrece el MEFP</a:t>
            </a:r>
            <a:endParaRPr lang="en-US" sz="2800" dirty="0">
              <a:solidFill>
                <a:schemeClr val="bg1"/>
              </a:solidFill>
              <a:latin typeface="+mn-lt"/>
            </a:endParaRPr>
          </a:p>
        </p:txBody>
      </p:sp>
      <p:pic>
        <p:nvPicPr>
          <p:cNvPr id="14338" name="Picture 2" descr="Secciones Bilingües">
            <a:extLst>
              <a:ext uri="{FF2B5EF4-FFF2-40B4-BE49-F238E27FC236}">
                <a16:creationId xmlns:a16="http://schemas.microsoft.com/office/drawing/2014/main" xmlns="" id="{C9B98A4B-55B5-2EA7-3A81-05AF87931C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538" y="2329182"/>
            <a:ext cx="4066189" cy="304964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2014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627162-AB28-0448-BBB6-02A7CCD07EFB}"/>
              </a:ext>
            </a:extLst>
          </p:cNvPr>
          <p:cNvSpPr>
            <a:spLocks noGrp="1"/>
          </p:cNvSpPr>
          <p:nvPr>
            <p:ph type="ctrTitle"/>
          </p:nvPr>
        </p:nvSpPr>
        <p:spPr>
          <a:xfrm>
            <a:off x="1351881" y="100383"/>
            <a:ext cx="9144000" cy="2387600"/>
          </a:xfrm>
        </p:spPr>
        <p:txBody>
          <a:bodyPr/>
          <a:lstStyle/>
          <a:p>
            <a:r>
              <a:rPr lang="es-ES" sz="3600" dirty="0">
                <a:solidFill>
                  <a:schemeClr val="bg1"/>
                </a:solidFill>
                <a:latin typeface="+mn-lt"/>
              </a:rPr>
              <a:t>PROYECTOS Y ACTIVIDADES RELACIONADOS CON CENTROS ESCOLARES EN GENERAL</a:t>
            </a:r>
            <a:endParaRPr lang="en-US" sz="3600" dirty="0">
              <a:solidFill>
                <a:schemeClr val="bg1"/>
              </a:solidFill>
              <a:latin typeface="+mn-lt"/>
            </a:endParaRPr>
          </a:p>
        </p:txBody>
      </p:sp>
      <p:sp>
        <p:nvSpPr>
          <p:cNvPr id="5" name="Título 1">
            <a:extLst>
              <a:ext uri="{FF2B5EF4-FFF2-40B4-BE49-F238E27FC236}">
                <a16:creationId xmlns:a16="http://schemas.microsoft.com/office/drawing/2014/main" xmlns="" id="{1D29B52E-A581-227A-8646-2CEA05CD0DF5}"/>
              </a:ext>
            </a:extLst>
          </p:cNvPr>
          <p:cNvSpPr txBox="1">
            <a:spLocks/>
          </p:cNvSpPr>
          <p:nvPr/>
        </p:nvSpPr>
        <p:spPr>
          <a:xfrm>
            <a:off x="5807336" y="4082515"/>
            <a:ext cx="6090621"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571500" indent="-571500" algn="l">
              <a:lnSpc>
                <a:spcPct val="100000"/>
              </a:lnSpc>
              <a:buFont typeface="Arial" panose="020B0604020202020204" pitchFamily="34" charset="0"/>
              <a:buChar char="•"/>
            </a:pPr>
            <a:r>
              <a:rPr lang="es-ES" sz="2400" dirty="0">
                <a:solidFill>
                  <a:schemeClr val="bg1"/>
                </a:solidFill>
                <a:latin typeface="+mn-lt"/>
              </a:rPr>
              <a:t>Colaboración con los profesores de español para realizar visitas a los centros y participar en actividades con sus alumnos</a:t>
            </a:r>
          </a:p>
          <a:p>
            <a:pPr marL="571500" indent="-571500" algn="l">
              <a:lnSpc>
                <a:spcPct val="100000"/>
              </a:lnSpc>
              <a:buFont typeface="Arial" panose="020B0604020202020204" pitchFamily="34" charset="0"/>
              <a:buChar char="•"/>
            </a:pPr>
            <a:r>
              <a:rPr lang="es-ES" sz="2400" dirty="0">
                <a:solidFill>
                  <a:schemeClr val="bg1"/>
                </a:solidFill>
                <a:latin typeface="+mn-lt"/>
              </a:rPr>
              <a:t>Organización de concursos que tengan como objetivo la difusión de la lengua y cultura españolas entre los alumnos</a:t>
            </a:r>
          </a:p>
          <a:p>
            <a:pPr marL="571500" indent="-571500" algn="l">
              <a:lnSpc>
                <a:spcPct val="100000"/>
              </a:lnSpc>
              <a:buFont typeface="Arial" panose="020B0604020202020204" pitchFamily="34" charset="0"/>
              <a:buChar char="•"/>
            </a:pPr>
            <a:r>
              <a:rPr lang="es-ES" sz="2400" dirty="0">
                <a:solidFill>
                  <a:schemeClr val="bg1"/>
                </a:solidFill>
                <a:latin typeface="+mn-lt"/>
              </a:rPr>
              <a:t>Colaboración para establecer proyectos conjuntos con centros escolares en España</a:t>
            </a:r>
          </a:p>
          <a:p>
            <a:pPr marL="571500" indent="-571500" algn="l">
              <a:lnSpc>
                <a:spcPct val="100000"/>
              </a:lnSpc>
              <a:buFont typeface="Arial" panose="020B0604020202020204" pitchFamily="34" charset="0"/>
              <a:buChar char="•"/>
            </a:pPr>
            <a:endParaRPr lang="en-US" sz="2400" dirty="0">
              <a:solidFill>
                <a:schemeClr val="bg1"/>
              </a:solidFill>
              <a:latin typeface="+mn-lt"/>
            </a:endParaRPr>
          </a:p>
        </p:txBody>
      </p:sp>
      <p:pic>
        <p:nvPicPr>
          <p:cNvPr id="7" name="Imagen 6">
            <a:extLst>
              <a:ext uri="{FF2B5EF4-FFF2-40B4-BE49-F238E27FC236}">
                <a16:creationId xmlns:a16="http://schemas.microsoft.com/office/drawing/2014/main" xmlns="" id="{C4C730B8-8532-F1FE-75DF-8EBDA4AEAC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9759" y="2681206"/>
            <a:ext cx="4503499" cy="337762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497814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627162-AB28-0448-BBB6-02A7CCD07EFB}"/>
              </a:ext>
            </a:extLst>
          </p:cNvPr>
          <p:cNvSpPr>
            <a:spLocks noGrp="1"/>
          </p:cNvSpPr>
          <p:nvPr>
            <p:ph type="ctrTitle"/>
          </p:nvPr>
        </p:nvSpPr>
        <p:spPr>
          <a:xfrm>
            <a:off x="1351881" y="100383"/>
            <a:ext cx="9144000" cy="2387600"/>
          </a:xfrm>
        </p:spPr>
        <p:txBody>
          <a:bodyPr/>
          <a:lstStyle/>
          <a:p>
            <a:r>
              <a:rPr lang="es-ES" sz="3600" dirty="0">
                <a:solidFill>
                  <a:schemeClr val="bg1"/>
                </a:solidFill>
                <a:latin typeface="+mn-lt"/>
              </a:rPr>
              <a:t>PROGRAMA DE SECCIONES BILINGÜES DE ESPAÑOL</a:t>
            </a:r>
            <a:endParaRPr lang="en-US" sz="3600" dirty="0">
              <a:solidFill>
                <a:schemeClr val="bg1"/>
              </a:solidFill>
              <a:latin typeface="+mn-lt"/>
            </a:endParaRPr>
          </a:p>
        </p:txBody>
      </p:sp>
      <p:pic>
        <p:nvPicPr>
          <p:cNvPr id="1026" name="Picture 2" descr="Secciones Bilingües">
            <a:extLst>
              <a:ext uri="{FF2B5EF4-FFF2-40B4-BE49-F238E27FC236}">
                <a16:creationId xmlns:a16="http://schemas.microsoft.com/office/drawing/2014/main" xmlns="" id="{85852B90-F3B1-1B79-1A4B-301FCC1462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9965" y="2813939"/>
            <a:ext cx="7985760" cy="3112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121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627162-AB28-0448-BBB6-02A7CCD07EFB}"/>
              </a:ext>
            </a:extLst>
          </p:cNvPr>
          <p:cNvSpPr>
            <a:spLocks noGrp="1"/>
          </p:cNvSpPr>
          <p:nvPr>
            <p:ph type="ctrTitle"/>
          </p:nvPr>
        </p:nvSpPr>
        <p:spPr>
          <a:xfrm>
            <a:off x="1351881" y="100383"/>
            <a:ext cx="9144000" cy="2387600"/>
          </a:xfrm>
        </p:spPr>
        <p:txBody>
          <a:bodyPr/>
          <a:lstStyle/>
          <a:p>
            <a:r>
              <a:rPr lang="es-ES" sz="3600" dirty="0">
                <a:solidFill>
                  <a:schemeClr val="bg1"/>
                </a:solidFill>
                <a:latin typeface="+mn-lt"/>
              </a:rPr>
              <a:t>PROGRAMA DE FORMACIÓN DE PROFESORES DE ESPAÑOL – CURSOS DE VERANO</a:t>
            </a:r>
            <a:endParaRPr lang="en-US" sz="3600" dirty="0">
              <a:solidFill>
                <a:schemeClr val="bg1"/>
              </a:solidFill>
              <a:latin typeface="+mn-lt"/>
            </a:endParaRPr>
          </a:p>
        </p:txBody>
      </p:sp>
      <p:sp>
        <p:nvSpPr>
          <p:cNvPr id="5" name="Título 1">
            <a:extLst>
              <a:ext uri="{FF2B5EF4-FFF2-40B4-BE49-F238E27FC236}">
                <a16:creationId xmlns:a16="http://schemas.microsoft.com/office/drawing/2014/main" xmlns="" id="{1D29B52E-A581-227A-8646-2CEA05CD0DF5}"/>
              </a:ext>
            </a:extLst>
          </p:cNvPr>
          <p:cNvSpPr txBox="1">
            <a:spLocks/>
          </p:cNvSpPr>
          <p:nvPr/>
        </p:nvSpPr>
        <p:spPr>
          <a:xfrm>
            <a:off x="5990217" y="3738270"/>
            <a:ext cx="6090621"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s-ES" sz="2400" dirty="0">
                <a:solidFill>
                  <a:schemeClr val="bg1"/>
                </a:solidFill>
                <a:latin typeface="+mn-lt"/>
              </a:rPr>
              <a:t>El MEFP, a través de convenios con universidades españolas, publica una convocatoria anual de becas para que profesores rumanos de español realicen cursos de formación en España en los meses de verano. Las becas cubren los gastos de matrícula, alojamiento y manutención.</a:t>
            </a:r>
          </a:p>
          <a:p>
            <a:pPr marL="571500" indent="-571500" algn="l">
              <a:lnSpc>
                <a:spcPct val="100000"/>
              </a:lnSpc>
              <a:buFont typeface="Arial" panose="020B0604020202020204" pitchFamily="34" charset="0"/>
              <a:buChar char="•"/>
            </a:pPr>
            <a:endParaRPr lang="en-US" sz="2400" dirty="0">
              <a:solidFill>
                <a:schemeClr val="bg1"/>
              </a:solidFill>
              <a:latin typeface="+mn-lt"/>
            </a:endParaRPr>
          </a:p>
        </p:txBody>
      </p:sp>
      <p:pic>
        <p:nvPicPr>
          <p:cNvPr id="17410" name="Picture 2" descr="Imagen">
            <a:extLst>
              <a:ext uri="{FF2B5EF4-FFF2-40B4-BE49-F238E27FC236}">
                <a16:creationId xmlns:a16="http://schemas.microsoft.com/office/drawing/2014/main" xmlns="" id="{B55CBDDF-A99E-EF42-A726-DBE1F998F26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210" y="3814207"/>
            <a:ext cx="5571792" cy="238760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pic>
        <p:nvPicPr>
          <p:cNvPr id="17412" name="Picture 4" descr="Logo de la UNED">
            <a:extLst>
              <a:ext uri="{FF2B5EF4-FFF2-40B4-BE49-F238E27FC236}">
                <a16:creationId xmlns:a16="http://schemas.microsoft.com/office/drawing/2014/main" xmlns="" id="{4078E0C5-C291-C5D1-4B32-B9F988C51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36" y="2361215"/>
            <a:ext cx="1151205" cy="141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032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627162-AB28-0448-BBB6-02A7CCD07EFB}"/>
              </a:ext>
            </a:extLst>
          </p:cNvPr>
          <p:cNvSpPr>
            <a:spLocks noGrp="1"/>
          </p:cNvSpPr>
          <p:nvPr>
            <p:ph type="ctrTitle"/>
          </p:nvPr>
        </p:nvSpPr>
        <p:spPr>
          <a:xfrm>
            <a:off x="4647305" y="-322735"/>
            <a:ext cx="6336254" cy="2387600"/>
          </a:xfrm>
        </p:spPr>
        <p:txBody>
          <a:bodyPr/>
          <a:lstStyle/>
          <a:p>
            <a:r>
              <a:rPr lang="es-ES" sz="3600" dirty="0">
                <a:solidFill>
                  <a:schemeClr val="bg1"/>
                </a:solidFill>
                <a:latin typeface="+mn-lt"/>
              </a:rPr>
              <a:t>PROGRAMA DE FORMACIÓN DE PROFESORES DE ESPAÑOL  CURSOS EN LÍNEA</a:t>
            </a:r>
            <a:endParaRPr lang="en-US" sz="3600" dirty="0">
              <a:solidFill>
                <a:schemeClr val="bg1"/>
              </a:solidFill>
              <a:latin typeface="+mn-lt"/>
            </a:endParaRPr>
          </a:p>
        </p:txBody>
      </p:sp>
      <p:sp>
        <p:nvSpPr>
          <p:cNvPr id="5" name="Título 1">
            <a:extLst>
              <a:ext uri="{FF2B5EF4-FFF2-40B4-BE49-F238E27FC236}">
                <a16:creationId xmlns:a16="http://schemas.microsoft.com/office/drawing/2014/main" xmlns="" id="{1D29B52E-A581-227A-8646-2CEA05CD0DF5}"/>
              </a:ext>
            </a:extLst>
          </p:cNvPr>
          <p:cNvSpPr txBox="1">
            <a:spLocks/>
          </p:cNvSpPr>
          <p:nvPr/>
        </p:nvSpPr>
        <p:spPr>
          <a:xfrm>
            <a:off x="5301726" y="4351463"/>
            <a:ext cx="6090621"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s-ES" sz="2400" dirty="0">
                <a:solidFill>
                  <a:schemeClr val="bg1"/>
                </a:solidFill>
                <a:latin typeface="+mn-lt"/>
              </a:rPr>
              <a:t>Desde 2020, El MEFP, a través de convenios con universidades españolas, publica una convocatoria anual de becas para que profesores rumanos de español puedan acceder a una amplia oferta de cursos de 30 horas de formación en didáctica del español como lengua extranjera impartidos por expertos en la materia. Para la próxima edición que comienza en octubre han sido seleccionados 15 profesores rumanos de diferentes etapas educativas. </a:t>
            </a:r>
          </a:p>
          <a:p>
            <a:pPr marL="571500" indent="-571500" algn="l">
              <a:lnSpc>
                <a:spcPct val="100000"/>
              </a:lnSpc>
              <a:buFont typeface="Arial" panose="020B0604020202020204" pitchFamily="34" charset="0"/>
              <a:buChar char="•"/>
            </a:pPr>
            <a:endParaRPr lang="en-US" sz="2400" dirty="0">
              <a:solidFill>
                <a:schemeClr val="bg1"/>
              </a:solidFill>
              <a:latin typeface="+mn-lt"/>
            </a:endParaRPr>
          </a:p>
        </p:txBody>
      </p:sp>
      <p:pic>
        <p:nvPicPr>
          <p:cNvPr id="7" name="Imagen 6">
            <a:extLst>
              <a:ext uri="{FF2B5EF4-FFF2-40B4-BE49-F238E27FC236}">
                <a16:creationId xmlns:a16="http://schemas.microsoft.com/office/drawing/2014/main" xmlns="" id="{92A29FA3-4859-A2B5-D99D-A9A6784BEB21}"/>
              </a:ext>
            </a:extLst>
          </p:cNvPr>
          <p:cNvPicPr>
            <a:picLocks noChangeAspect="1"/>
          </p:cNvPicPr>
          <p:nvPr/>
        </p:nvPicPr>
        <p:blipFill rotWithShape="1">
          <a:blip r:embed="rId2"/>
          <a:srcRect l="27735" t="13961" r="28890"/>
          <a:stretch/>
        </p:blipFill>
        <p:spPr>
          <a:xfrm>
            <a:off x="755045" y="1527591"/>
            <a:ext cx="4004610" cy="4744122"/>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3342605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627162-AB28-0448-BBB6-02A7CCD07EFB}"/>
              </a:ext>
            </a:extLst>
          </p:cNvPr>
          <p:cNvSpPr>
            <a:spLocks noGrp="1"/>
          </p:cNvSpPr>
          <p:nvPr>
            <p:ph type="ctrTitle"/>
          </p:nvPr>
        </p:nvSpPr>
        <p:spPr>
          <a:xfrm>
            <a:off x="4647305" y="-322735"/>
            <a:ext cx="6336254" cy="2387600"/>
          </a:xfrm>
        </p:spPr>
        <p:txBody>
          <a:bodyPr/>
          <a:lstStyle/>
          <a:p>
            <a:r>
              <a:rPr lang="es-ES" sz="3600" dirty="0">
                <a:solidFill>
                  <a:schemeClr val="bg1"/>
                </a:solidFill>
                <a:latin typeface="+mn-lt"/>
              </a:rPr>
              <a:t>PROGRAMA DE FORMACIÓN DE PROFESORES RUMANOS DE ESPAÑOL</a:t>
            </a:r>
            <a:endParaRPr lang="en-US" sz="3600" dirty="0">
              <a:solidFill>
                <a:schemeClr val="bg1"/>
              </a:solidFill>
              <a:latin typeface="+mn-lt"/>
            </a:endParaRPr>
          </a:p>
        </p:txBody>
      </p:sp>
      <p:sp>
        <p:nvSpPr>
          <p:cNvPr id="5" name="Título 1">
            <a:extLst>
              <a:ext uri="{FF2B5EF4-FFF2-40B4-BE49-F238E27FC236}">
                <a16:creationId xmlns:a16="http://schemas.microsoft.com/office/drawing/2014/main" xmlns="" id="{1D29B52E-A581-227A-8646-2CEA05CD0DF5}"/>
              </a:ext>
            </a:extLst>
          </p:cNvPr>
          <p:cNvSpPr txBox="1">
            <a:spLocks/>
          </p:cNvSpPr>
          <p:nvPr/>
        </p:nvSpPr>
        <p:spPr>
          <a:xfrm>
            <a:off x="5516879" y="2899181"/>
            <a:ext cx="6090621"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s-ES" sz="2400" dirty="0">
                <a:solidFill>
                  <a:schemeClr val="bg1"/>
                </a:solidFill>
                <a:latin typeface="+mn-lt"/>
              </a:rPr>
              <a:t>Desde la Agregaduría de Educación durante el curso escolar 2022-23 se desarrollará un programa de seminarios y talleres sobre la didáctica del español como lengua extranjera dirigidos a profesores rumanos de diferentes etapas educativas. </a:t>
            </a:r>
          </a:p>
          <a:p>
            <a:pPr marL="571500" indent="-571500" algn="l">
              <a:lnSpc>
                <a:spcPct val="100000"/>
              </a:lnSpc>
              <a:buFont typeface="Arial" panose="020B0604020202020204" pitchFamily="34" charset="0"/>
              <a:buChar char="•"/>
            </a:pPr>
            <a:endParaRPr lang="en-US" sz="2400" dirty="0">
              <a:solidFill>
                <a:schemeClr val="bg1"/>
              </a:solidFill>
              <a:latin typeface="+mn-lt"/>
            </a:endParaRPr>
          </a:p>
        </p:txBody>
      </p:sp>
      <p:pic>
        <p:nvPicPr>
          <p:cNvPr id="1026" name="Picture 2" descr="Formación en Hungría del profesorado de ELE">
            <a:extLst>
              <a:ext uri="{FF2B5EF4-FFF2-40B4-BE49-F238E27FC236}">
                <a16:creationId xmlns:a16="http://schemas.microsoft.com/office/drawing/2014/main" xmlns="" id="{03616D4C-0FC0-7065-468C-47E2C08FF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436" y="2265040"/>
            <a:ext cx="4874510" cy="365588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721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a:extLst>
              <a:ext uri="{FF2B5EF4-FFF2-40B4-BE49-F238E27FC236}">
                <a16:creationId xmlns:a16="http://schemas.microsoft.com/office/drawing/2014/main" xmlns="" id="{D9DBCBBC-FC33-B6CB-D225-1D194B5CE82E}"/>
              </a:ext>
            </a:extLst>
          </p:cNvPr>
          <p:cNvSpPr>
            <a:spLocks noGrp="1"/>
          </p:cNvSpPr>
          <p:nvPr>
            <p:ph type="subTitle" idx="1"/>
          </p:nvPr>
        </p:nvSpPr>
        <p:spPr>
          <a:xfrm>
            <a:off x="383690" y="1719452"/>
            <a:ext cx="11202296" cy="1655762"/>
          </a:xfrm>
        </p:spPr>
        <p:txBody>
          <a:bodyPr/>
          <a:lstStyle/>
          <a:p>
            <a:pPr lvl="1" algn="just"/>
            <a:endParaRPr lang="es-ES" sz="2800" dirty="0">
              <a:solidFill>
                <a:schemeClr val="bg1"/>
              </a:solidFill>
            </a:endParaRPr>
          </a:p>
          <a:p>
            <a:pPr marL="914400" lvl="1" indent="-457200" algn="just">
              <a:buFont typeface="Arial" panose="020B0604020202020204" pitchFamily="34" charset="0"/>
              <a:buChar char="•"/>
            </a:pPr>
            <a:r>
              <a:rPr lang="es-ES" sz="2800" dirty="0">
                <a:solidFill>
                  <a:schemeClr val="bg1"/>
                </a:solidFill>
              </a:rPr>
              <a:t>DATOS DE CONTACTO DE LA AGREGADURIA</a:t>
            </a:r>
          </a:p>
          <a:p>
            <a:pPr marL="914400" lvl="1" indent="-457200" algn="just">
              <a:buFont typeface="Arial" panose="020B0604020202020204" pitchFamily="34" charset="0"/>
              <a:buChar char="•"/>
            </a:pPr>
            <a:endParaRPr lang="es-ES" sz="2800" dirty="0">
              <a:solidFill>
                <a:schemeClr val="bg1"/>
              </a:solidFill>
            </a:endParaRPr>
          </a:p>
          <a:p>
            <a:pPr marL="1371600" lvl="2" indent="-457200" algn="just">
              <a:lnSpc>
                <a:spcPct val="150000"/>
              </a:lnSpc>
              <a:buFont typeface="Arial" panose="020B0604020202020204" pitchFamily="34" charset="0"/>
              <a:buChar char="•"/>
            </a:pPr>
            <a:r>
              <a:rPr lang="es-ES" sz="2600" dirty="0">
                <a:solidFill>
                  <a:schemeClr val="bg1"/>
                </a:solidFill>
              </a:rPr>
              <a:t>Agregado de Educación: Javier Menéndez</a:t>
            </a:r>
          </a:p>
          <a:p>
            <a:pPr marL="1371600" lvl="2" indent="-457200" algn="just">
              <a:lnSpc>
                <a:spcPct val="150000"/>
              </a:lnSpc>
              <a:buFont typeface="Arial" panose="020B0604020202020204" pitchFamily="34" charset="0"/>
              <a:buChar char="•"/>
            </a:pPr>
            <a:r>
              <a:rPr lang="es-ES" sz="2600" dirty="0">
                <a:solidFill>
                  <a:schemeClr val="bg1"/>
                </a:solidFill>
              </a:rPr>
              <a:t>Email: </a:t>
            </a:r>
            <a:r>
              <a:rPr lang="es-ES" sz="2600" dirty="0">
                <a:solidFill>
                  <a:schemeClr val="bg1"/>
                </a:solidFill>
                <a:hlinkClick r:id="rId2">
                  <a:extLst>
                    <a:ext uri="{A12FA001-AC4F-418D-AE19-62706E023703}">
                      <ahyp:hlinkClr xmlns:ahyp="http://schemas.microsoft.com/office/drawing/2018/hyperlinkcolor" xmlns="" val="tx"/>
                    </a:ext>
                  </a:extLst>
                </a:hlinkClick>
              </a:rPr>
              <a:t>agregaduria.ro@educacion.gob.es</a:t>
            </a:r>
            <a:r>
              <a:rPr lang="es-ES" sz="2600" dirty="0">
                <a:solidFill>
                  <a:schemeClr val="bg1"/>
                </a:solidFill>
              </a:rPr>
              <a:t> </a:t>
            </a:r>
          </a:p>
          <a:p>
            <a:pPr marL="1371600" lvl="2" indent="-457200" algn="just">
              <a:lnSpc>
                <a:spcPct val="150000"/>
              </a:lnSpc>
              <a:buFont typeface="Arial" panose="020B0604020202020204" pitchFamily="34" charset="0"/>
              <a:buChar char="•"/>
            </a:pPr>
            <a:r>
              <a:rPr lang="es-ES" sz="2600" dirty="0">
                <a:solidFill>
                  <a:schemeClr val="bg1"/>
                </a:solidFill>
              </a:rPr>
              <a:t>Teléfono: +40 21 230 1772</a:t>
            </a:r>
          </a:p>
          <a:p>
            <a:pPr marL="1371600" lvl="2" indent="-457200" algn="just">
              <a:lnSpc>
                <a:spcPct val="100000"/>
              </a:lnSpc>
              <a:buFont typeface="Arial" panose="020B0604020202020204" pitchFamily="34" charset="0"/>
              <a:buChar char="•"/>
            </a:pPr>
            <a:r>
              <a:rPr lang="es-ES" sz="2600" dirty="0">
                <a:solidFill>
                  <a:schemeClr val="bg1"/>
                </a:solidFill>
              </a:rPr>
              <a:t>Dirección postal: Stefan </a:t>
            </a:r>
            <a:r>
              <a:rPr lang="es-ES" sz="2600" dirty="0" err="1">
                <a:solidFill>
                  <a:schemeClr val="bg1"/>
                </a:solidFill>
              </a:rPr>
              <a:t>Negulescu</a:t>
            </a:r>
            <a:r>
              <a:rPr lang="es-ES" sz="2600" dirty="0">
                <a:solidFill>
                  <a:schemeClr val="bg1"/>
                </a:solidFill>
              </a:rPr>
              <a:t>, 34, 4ª planta, Sector 1, 011654 Bucarest</a:t>
            </a:r>
          </a:p>
          <a:p>
            <a:pPr marL="1371600" lvl="2" indent="-457200" algn="just">
              <a:buFont typeface="Arial" panose="020B0604020202020204" pitchFamily="34" charset="0"/>
              <a:buChar char="•"/>
            </a:pPr>
            <a:endParaRPr lang="es-ES" sz="2600" dirty="0">
              <a:solidFill>
                <a:schemeClr val="bg1"/>
              </a:solidFill>
            </a:endParaRPr>
          </a:p>
        </p:txBody>
      </p:sp>
    </p:spTree>
    <p:extLst>
      <p:ext uri="{BB962C8B-B14F-4D97-AF65-F5344CB8AC3E}">
        <p14:creationId xmlns:p14="http://schemas.microsoft.com/office/powerpoint/2010/main" val="3016090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ítulo 2">
            <a:extLst>
              <a:ext uri="{FF2B5EF4-FFF2-40B4-BE49-F238E27FC236}">
                <a16:creationId xmlns:a16="http://schemas.microsoft.com/office/drawing/2014/main" xmlns="" id="{D9DBCBBC-FC33-B6CB-D225-1D194B5CE82E}"/>
              </a:ext>
            </a:extLst>
          </p:cNvPr>
          <p:cNvSpPr>
            <a:spLocks noGrp="1"/>
          </p:cNvSpPr>
          <p:nvPr>
            <p:ph type="subTitle" idx="1"/>
          </p:nvPr>
        </p:nvSpPr>
        <p:spPr>
          <a:xfrm>
            <a:off x="125506" y="1472019"/>
            <a:ext cx="11202296" cy="1655762"/>
          </a:xfrm>
        </p:spPr>
        <p:txBody>
          <a:bodyPr/>
          <a:lstStyle/>
          <a:p>
            <a:pPr lvl="1" algn="just"/>
            <a:endParaRPr lang="es-ES" sz="6000" dirty="0">
              <a:solidFill>
                <a:schemeClr val="bg1"/>
              </a:solidFill>
            </a:endParaRPr>
          </a:p>
          <a:p>
            <a:pPr lvl="1"/>
            <a:r>
              <a:rPr lang="es-ES" sz="6000" dirty="0">
                <a:solidFill>
                  <a:schemeClr val="bg1"/>
                </a:solidFill>
              </a:rPr>
              <a:t>¡MUCHAS GRACIAS!</a:t>
            </a:r>
          </a:p>
          <a:p>
            <a:pPr marL="914400" lvl="1" indent="-457200" algn="just">
              <a:buFont typeface="Arial" panose="020B0604020202020204" pitchFamily="34" charset="0"/>
              <a:buChar char="•"/>
            </a:pPr>
            <a:endParaRPr lang="es-ES" sz="6000" dirty="0">
              <a:solidFill>
                <a:schemeClr val="bg1"/>
              </a:solidFill>
            </a:endParaRPr>
          </a:p>
          <a:p>
            <a:pPr marL="1371600" lvl="2" indent="-457200" algn="just">
              <a:buFont typeface="Arial" panose="020B0604020202020204" pitchFamily="34" charset="0"/>
              <a:buChar char="•"/>
            </a:pPr>
            <a:endParaRPr lang="es-ES" sz="6000" dirty="0">
              <a:solidFill>
                <a:schemeClr val="bg1"/>
              </a:solidFill>
            </a:endParaRPr>
          </a:p>
        </p:txBody>
      </p:sp>
      <p:pic>
        <p:nvPicPr>
          <p:cNvPr id="3" name="Gráfico 2" descr="Saludos">
            <a:extLst>
              <a:ext uri="{FF2B5EF4-FFF2-40B4-BE49-F238E27FC236}">
                <a16:creationId xmlns:a16="http://schemas.microsoft.com/office/drawing/2014/main" xmlns="" id="{8F1F9D12-A021-E237-89CD-05E04990C9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541519" y="3531196"/>
            <a:ext cx="2719893" cy="2719893"/>
          </a:xfrm>
          <a:prstGeom prst="rect">
            <a:avLst/>
          </a:prstGeom>
        </p:spPr>
      </p:pic>
    </p:spTree>
    <p:extLst>
      <p:ext uri="{BB962C8B-B14F-4D97-AF65-F5344CB8AC3E}">
        <p14:creationId xmlns:p14="http://schemas.microsoft.com/office/powerpoint/2010/main" val="2744260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xmlns="" id="{13AEEAC2-95B7-766F-2849-267DAAD32116}"/>
              </a:ext>
            </a:extLst>
          </p:cNvPr>
          <p:cNvSpPr>
            <a:spLocks noGrp="1"/>
          </p:cNvSpPr>
          <p:nvPr>
            <p:ph type="subTitle" idx="1"/>
          </p:nvPr>
        </p:nvSpPr>
        <p:spPr>
          <a:xfrm>
            <a:off x="415963" y="2386422"/>
            <a:ext cx="9144000" cy="1655762"/>
          </a:xfrm>
        </p:spPr>
        <p:txBody>
          <a:bodyPr/>
          <a:lstStyle/>
          <a:p>
            <a:pPr algn="l"/>
            <a:endParaRPr lang="es-ES" sz="2800" dirty="0">
              <a:solidFill>
                <a:schemeClr val="bg1"/>
              </a:solidFill>
            </a:endParaRPr>
          </a:p>
          <a:p>
            <a:pPr marL="457200" indent="-457200" algn="l">
              <a:buFont typeface="Arial" panose="020B0604020202020204" pitchFamily="34" charset="0"/>
              <a:buChar char="•"/>
            </a:pPr>
            <a:endParaRPr lang="es-ES" sz="2800" dirty="0">
              <a:solidFill>
                <a:schemeClr val="bg1"/>
              </a:solidFill>
            </a:endParaRPr>
          </a:p>
        </p:txBody>
      </p:sp>
      <p:sp>
        <p:nvSpPr>
          <p:cNvPr id="6" name="CuadroTexto 5">
            <a:extLst>
              <a:ext uri="{FF2B5EF4-FFF2-40B4-BE49-F238E27FC236}">
                <a16:creationId xmlns:a16="http://schemas.microsoft.com/office/drawing/2014/main" xmlns="" id="{DB10A19B-2128-EC23-EAAD-0C7307F1613A}"/>
              </a:ext>
            </a:extLst>
          </p:cNvPr>
          <p:cNvSpPr txBox="1"/>
          <p:nvPr/>
        </p:nvSpPr>
        <p:spPr>
          <a:xfrm>
            <a:off x="415962" y="1265771"/>
            <a:ext cx="11234569" cy="1754326"/>
          </a:xfrm>
          <a:prstGeom prst="rect">
            <a:avLst/>
          </a:prstGeom>
          <a:noFill/>
        </p:spPr>
        <p:txBody>
          <a:bodyPr wrap="square" rtlCol="0">
            <a:spAutoFit/>
          </a:bodyPr>
          <a:lstStyle/>
          <a:p>
            <a:r>
              <a:rPr lang="es-ES" sz="3600" dirty="0">
                <a:solidFill>
                  <a:schemeClr val="bg1"/>
                </a:solidFill>
              </a:rPr>
              <a:t>Este programa forma parte de la Acción Educativa Exterior del Ministerio de Educación y Formación Profesional de España (MEFP),</a:t>
            </a:r>
            <a:endParaRPr lang="en-US" sz="3600" dirty="0">
              <a:solidFill>
                <a:schemeClr val="bg1"/>
              </a:solidFill>
            </a:endParaRPr>
          </a:p>
        </p:txBody>
      </p:sp>
      <p:pic>
        <p:nvPicPr>
          <p:cNvPr id="8" name="Imagen 7">
            <a:extLst>
              <a:ext uri="{FF2B5EF4-FFF2-40B4-BE49-F238E27FC236}">
                <a16:creationId xmlns:a16="http://schemas.microsoft.com/office/drawing/2014/main" xmlns="" id="{F8929561-84D9-EE37-A149-A0366D58A71D}"/>
              </a:ext>
            </a:extLst>
          </p:cNvPr>
          <p:cNvPicPr>
            <a:picLocks noChangeAspect="1"/>
          </p:cNvPicPr>
          <p:nvPr/>
        </p:nvPicPr>
        <p:blipFill rotWithShape="1">
          <a:blip r:embed="rId2"/>
          <a:srcRect l="5346" t="12393" r="6688" b="3843"/>
          <a:stretch/>
        </p:blipFill>
        <p:spPr>
          <a:xfrm>
            <a:off x="3655293" y="2494003"/>
            <a:ext cx="7337235" cy="4172612"/>
          </a:xfrm>
          <a:prstGeom prst="rect">
            <a:avLst/>
          </a:prstGeom>
        </p:spPr>
      </p:pic>
      <p:sp>
        <p:nvSpPr>
          <p:cNvPr id="4" name="CuadroTexto 3">
            <a:extLst>
              <a:ext uri="{FF2B5EF4-FFF2-40B4-BE49-F238E27FC236}">
                <a16:creationId xmlns:a16="http://schemas.microsoft.com/office/drawing/2014/main" xmlns="" id="{90782453-B0E1-D1AA-9BD0-418B0EA7D56C}"/>
              </a:ext>
            </a:extLst>
          </p:cNvPr>
          <p:cNvSpPr txBox="1"/>
          <p:nvPr/>
        </p:nvSpPr>
        <p:spPr>
          <a:xfrm>
            <a:off x="424925" y="2891874"/>
            <a:ext cx="2748579" cy="1200329"/>
          </a:xfrm>
          <a:prstGeom prst="rect">
            <a:avLst/>
          </a:prstGeom>
          <a:noFill/>
        </p:spPr>
        <p:txBody>
          <a:bodyPr wrap="square" rtlCol="0">
            <a:spAutoFit/>
          </a:bodyPr>
          <a:lstStyle/>
          <a:p>
            <a:r>
              <a:rPr lang="es-ES" sz="3600" dirty="0">
                <a:solidFill>
                  <a:schemeClr val="bg1"/>
                </a:solidFill>
              </a:rPr>
              <a:t>presente en 40 países</a:t>
            </a:r>
            <a:endParaRPr lang="en-US" sz="3600" dirty="0">
              <a:solidFill>
                <a:schemeClr val="bg1"/>
              </a:solidFill>
            </a:endParaRPr>
          </a:p>
        </p:txBody>
      </p:sp>
    </p:spTree>
    <p:extLst>
      <p:ext uri="{BB962C8B-B14F-4D97-AF65-F5344CB8AC3E}">
        <p14:creationId xmlns:p14="http://schemas.microsoft.com/office/powerpoint/2010/main" val="4239710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DB10A19B-2128-EC23-EAAD-0C7307F1613A}"/>
              </a:ext>
            </a:extLst>
          </p:cNvPr>
          <p:cNvSpPr txBox="1"/>
          <p:nvPr/>
        </p:nvSpPr>
        <p:spPr>
          <a:xfrm>
            <a:off x="415962" y="1190465"/>
            <a:ext cx="11234569" cy="1754326"/>
          </a:xfrm>
          <a:prstGeom prst="rect">
            <a:avLst/>
          </a:prstGeom>
          <a:noFill/>
        </p:spPr>
        <p:txBody>
          <a:bodyPr wrap="square" rtlCol="0">
            <a:spAutoFit/>
          </a:bodyPr>
          <a:lstStyle/>
          <a:p>
            <a:r>
              <a:rPr lang="es-ES" sz="3600" dirty="0">
                <a:solidFill>
                  <a:schemeClr val="bg1"/>
                </a:solidFill>
              </a:rPr>
              <a:t>El programa de Secciones Bilingües está implantado en 8 países en Europa central, oriental y en China. En Rumanía se desarrolla</a:t>
            </a:r>
            <a:endParaRPr lang="en-US" sz="3600" dirty="0">
              <a:solidFill>
                <a:schemeClr val="bg1"/>
              </a:solidFill>
            </a:endParaRPr>
          </a:p>
        </p:txBody>
      </p:sp>
      <p:pic>
        <p:nvPicPr>
          <p:cNvPr id="12" name="Imagen 11">
            <a:extLst>
              <a:ext uri="{FF2B5EF4-FFF2-40B4-BE49-F238E27FC236}">
                <a16:creationId xmlns:a16="http://schemas.microsoft.com/office/drawing/2014/main" xmlns="" id="{8E6E9694-666C-1CCC-AD55-64BE7ABF3657}"/>
              </a:ext>
            </a:extLst>
          </p:cNvPr>
          <p:cNvPicPr>
            <a:picLocks noChangeAspect="1"/>
          </p:cNvPicPr>
          <p:nvPr/>
        </p:nvPicPr>
        <p:blipFill rotWithShape="1">
          <a:blip r:embed="rId2"/>
          <a:srcRect r="4416"/>
          <a:stretch/>
        </p:blipFill>
        <p:spPr>
          <a:xfrm>
            <a:off x="3742208" y="2388198"/>
            <a:ext cx="6520588" cy="426689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4" name="CuadroTexto 13">
            <a:extLst>
              <a:ext uri="{FF2B5EF4-FFF2-40B4-BE49-F238E27FC236}">
                <a16:creationId xmlns:a16="http://schemas.microsoft.com/office/drawing/2014/main" xmlns="" id="{351296C0-0EB3-BBC1-A7D4-D07D4311FCF7}"/>
              </a:ext>
            </a:extLst>
          </p:cNvPr>
          <p:cNvSpPr txBox="1"/>
          <p:nvPr/>
        </p:nvSpPr>
        <p:spPr>
          <a:xfrm>
            <a:off x="417752" y="2827427"/>
            <a:ext cx="11234569" cy="1200329"/>
          </a:xfrm>
          <a:prstGeom prst="rect">
            <a:avLst/>
          </a:prstGeom>
          <a:noFill/>
        </p:spPr>
        <p:txBody>
          <a:bodyPr wrap="square" rtlCol="0">
            <a:spAutoFit/>
          </a:bodyPr>
          <a:lstStyle/>
          <a:p>
            <a:r>
              <a:rPr lang="es-ES" sz="3600" dirty="0">
                <a:solidFill>
                  <a:schemeClr val="bg1"/>
                </a:solidFill>
              </a:rPr>
              <a:t>en 11 centros</a:t>
            </a:r>
          </a:p>
          <a:p>
            <a:r>
              <a:rPr lang="es-ES" sz="3600" dirty="0">
                <a:solidFill>
                  <a:schemeClr val="bg1"/>
                </a:solidFill>
              </a:rPr>
              <a:t>educativos</a:t>
            </a:r>
            <a:endParaRPr lang="en-US" sz="3600" dirty="0">
              <a:solidFill>
                <a:schemeClr val="bg1"/>
              </a:solidFill>
            </a:endParaRPr>
          </a:p>
        </p:txBody>
      </p:sp>
      <p:pic>
        <p:nvPicPr>
          <p:cNvPr id="20" name="Gráfico 19" descr="Centro educativo">
            <a:extLst>
              <a:ext uri="{FF2B5EF4-FFF2-40B4-BE49-F238E27FC236}">
                <a16:creationId xmlns:a16="http://schemas.microsoft.com/office/drawing/2014/main" xmlns="" id="{E8E3112B-DB87-F4A3-BCAC-EFC1B43FC1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273040" y="3257673"/>
            <a:ext cx="457200" cy="457200"/>
          </a:xfrm>
          <a:prstGeom prst="rect">
            <a:avLst/>
          </a:prstGeom>
        </p:spPr>
      </p:pic>
      <p:pic>
        <p:nvPicPr>
          <p:cNvPr id="22" name="Gráfico 21" descr="Centro educativo">
            <a:extLst>
              <a:ext uri="{FF2B5EF4-FFF2-40B4-BE49-F238E27FC236}">
                <a16:creationId xmlns:a16="http://schemas.microsoft.com/office/drawing/2014/main" xmlns="" id="{BBA2CBA9-2FC6-C485-8415-D20EAF5BBFC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4815840" y="4581753"/>
            <a:ext cx="457200" cy="457200"/>
          </a:xfrm>
          <a:prstGeom prst="rect">
            <a:avLst/>
          </a:prstGeom>
        </p:spPr>
      </p:pic>
      <p:pic>
        <p:nvPicPr>
          <p:cNvPr id="24" name="Gráfico 23" descr="Centro educativo">
            <a:extLst>
              <a:ext uri="{FF2B5EF4-FFF2-40B4-BE49-F238E27FC236}">
                <a16:creationId xmlns:a16="http://schemas.microsoft.com/office/drawing/2014/main" xmlns="" id="{3D5A5647-74BB-A50D-4B5C-7F350E328D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673327" y="3334769"/>
            <a:ext cx="457200" cy="457200"/>
          </a:xfrm>
          <a:prstGeom prst="rect">
            <a:avLst/>
          </a:prstGeom>
        </p:spPr>
      </p:pic>
      <p:pic>
        <p:nvPicPr>
          <p:cNvPr id="26" name="Gráfico 25" descr="Centro educativo">
            <a:extLst>
              <a:ext uri="{FF2B5EF4-FFF2-40B4-BE49-F238E27FC236}">
                <a16:creationId xmlns:a16="http://schemas.microsoft.com/office/drawing/2014/main" xmlns="" id="{2FCA5839-B38D-035D-1108-0A7ED0AAB53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86052" y="3334769"/>
            <a:ext cx="457200" cy="457200"/>
          </a:xfrm>
          <a:prstGeom prst="rect">
            <a:avLst/>
          </a:prstGeom>
        </p:spPr>
      </p:pic>
      <p:pic>
        <p:nvPicPr>
          <p:cNvPr id="28" name="Gráfico 27" descr="Centro educativo">
            <a:extLst>
              <a:ext uri="{FF2B5EF4-FFF2-40B4-BE49-F238E27FC236}">
                <a16:creationId xmlns:a16="http://schemas.microsoft.com/office/drawing/2014/main" xmlns="" id="{EFE3A4ED-B4AC-4C45-1F37-C3357C7F676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210748" y="5410995"/>
            <a:ext cx="457200" cy="457200"/>
          </a:xfrm>
          <a:prstGeom prst="rect">
            <a:avLst/>
          </a:prstGeom>
        </p:spPr>
      </p:pic>
      <p:pic>
        <p:nvPicPr>
          <p:cNvPr id="30" name="Gráfico 29" descr="Centro educativo">
            <a:extLst>
              <a:ext uri="{FF2B5EF4-FFF2-40B4-BE49-F238E27FC236}">
                <a16:creationId xmlns:a16="http://schemas.microsoft.com/office/drawing/2014/main" xmlns="" id="{69F30E84-3724-5105-4E77-EFB90C086CA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071821" y="5373242"/>
            <a:ext cx="457200" cy="457200"/>
          </a:xfrm>
          <a:prstGeom prst="rect">
            <a:avLst/>
          </a:prstGeom>
        </p:spPr>
      </p:pic>
      <p:pic>
        <p:nvPicPr>
          <p:cNvPr id="32" name="Gráfico 31" descr="Centro educativo">
            <a:extLst>
              <a:ext uri="{FF2B5EF4-FFF2-40B4-BE49-F238E27FC236}">
                <a16:creationId xmlns:a16="http://schemas.microsoft.com/office/drawing/2014/main" xmlns="" id="{A24E2D89-4BF6-79FD-9143-C231BC0A25F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673787" y="5373242"/>
            <a:ext cx="457200" cy="457200"/>
          </a:xfrm>
          <a:prstGeom prst="rect">
            <a:avLst/>
          </a:prstGeom>
        </p:spPr>
      </p:pic>
      <p:pic>
        <p:nvPicPr>
          <p:cNvPr id="34" name="Gráfico 33" descr="Centro educativo">
            <a:extLst>
              <a:ext uri="{FF2B5EF4-FFF2-40B4-BE49-F238E27FC236}">
                <a16:creationId xmlns:a16="http://schemas.microsoft.com/office/drawing/2014/main" xmlns="" id="{6A60A3A5-D38F-2413-BFE4-FF2C8264F28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340301" y="5785567"/>
            <a:ext cx="457200" cy="457200"/>
          </a:xfrm>
          <a:prstGeom prst="rect">
            <a:avLst/>
          </a:prstGeom>
        </p:spPr>
      </p:pic>
      <p:pic>
        <p:nvPicPr>
          <p:cNvPr id="36" name="Gráfico 35" descr="Centro educativo">
            <a:extLst>
              <a:ext uri="{FF2B5EF4-FFF2-40B4-BE49-F238E27FC236}">
                <a16:creationId xmlns:a16="http://schemas.microsoft.com/office/drawing/2014/main" xmlns="" id="{7ACC99D6-CBD0-1C2E-37C4-20006FE323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445187" y="4303077"/>
            <a:ext cx="457200" cy="457200"/>
          </a:xfrm>
          <a:prstGeom prst="rect">
            <a:avLst/>
          </a:prstGeom>
        </p:spPr>
      </p:pic>
      <p:pic>
        <p:nvPicPr>
          <p:cNvPr id="38" name="Gráfico 37" descr="Centro educativo">
            <a:extLst>
              <a:ext uri="{FF2B5EF4-FFF2-40B4-BE49-F238E27FC236}">
                <a16:creationId xmlns:a16="http://schemas.microsoft.com/office/drawing/2014/main" xmlns="" id="{DC98C537-F236-9492-39E7-AF1B921984B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7152043" y="4958101"/>
            <a:ext cx="457200" cy="457200"/>
          </a:xfrm>
          <a:prstGeom prst="rect">
            <a:avLst/>
          </a:prstGeom>
        </p:spPr>
      </p:pic>
      <p:pic>
        <p:nvPicPr>
          <p:cNvPr id="40" name="Gráfico 39" descr="Centro educativo">
            <a:extLst>
              <a:ext uri="{FF2B5EF4-FFF2-40B4-BE49-F238E27FC236}">
                <a16:creationId xmlns:a16="http://schemas.microsoft.com/office/drawing/2014/main" xmlns="" id="{7D891EE2-E731-96D3-6929-603834EADCE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723555" y="5574846"/>
            <a:ext cx="457200" cy="457200"/>
          </a:xfrm>
          <a:prstGeom prst="rect">
            <a:avLst/>
          </a:prstGeom>
        </p:spPr>
      </p:pic>
    </p:spTree>
    <p:extLst>
      <p:ext uri="{BB962C8B-B14F-4D97-AF65-F5344CB8AC3E}">
        <p14:creationId xmlns:p14="http://schemas.microsoft.com/office/powerpoint/2010/main" val="2397439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DB10A19B-2128-EC23-EAAD-0C7307F1613A}"/>
              </a:ext>
            </a:extLst>
          </p:cNvPr>
          <p:cNvSpPr txBox="1"/>
          <p:nvPr/>
        </p:nvSpPr>
        <p:spPr>
          <a:xfrm>
            <a:off x="415962" y="1190465"/>
            <a:ext cx="11234569" cy="2308324"/>
          </a:xfrm>
          <a:prstGeom prst="rect">
            <a:avLst/>
          </a:prstGeom>
          <a:noFill/>
        </p:spPr>
        <p:txBody>
          <a:bodyPr wrap="square" rtlCol="0">
            <a:spAutoFit/>
          </a:bodyPr>
          <a:lstStyle/>
          <a:p>
            <a:r>
              <a:rPr lang="es-ES" sz="3600" dirty="0">
                <a:solidFill>
                  <a:schemeClr val="bg1"/>
                </a:solidFill>
              </a:rPr>
              <a:t>En todas las secciones se imparte Español como Lengua Extranjera, Lengua y Literatura Españolas, Geografía e Historia de España y Civilización y Cultura de España y los alumnos pueden obtener el título de Bachiller español</a:t>
            </a:r>
            <a:endParaRPr lang="en-US" sz="3600" dirty="0">
              <a:solidFill>
                <a:schemeClr val="bg1"/>
              </a:solidFill>
            </a:endParaRPr>
          </a:p>
        </p:txBody>
      </p:sp>
      <p:pic>
        <p:nvPicPr>
          <p:cNvPr id="20" name="Gráfico 19" descr="Centro educativo">
            <a:extLst>
              <a:ext uri="{FF2B5EF4-FFF2-40B4-BE49-F238E27FC236}">
                <a16:creationId xmlns:a16="http://schemas.microsoft.com/office/drawing/2014/main" xmlns="" id="{E8E3112B-DB87-F4A3-BCAC-EFC1B43FC1C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273040" y="3257673"/>
            <a:ext cx="457200" cy="457200"/>
          </a:xfrm>
          <a:prstGeom prst="rect">
            <a:avLst/>
          </a:prstGeom>
        </p:spPr>
      </p:pic>
      <p:pic>
        <p:nvPicPr>
          <p:cNvPr id="24" name="Gráfico 23" descr="Centro educativo">
            <a:extLst>
              <a:ext uri="{FF2B5EF4-FFF2-40B4-BE49-F238E27FC236}">
                <a16:creationId xmlns:a16="http://schemas.microsoft.com/office/drawing/2014/main" xmlns="" id="{3D5A5647-74BB-A50D-4B5C-7F350E328DE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673327" y="3334769"/>
            <a:ext cx="457200" cy="457200"/>
          </a:xfrm>
          <a:prstGeom prst="rect">
            <a:avLst/>
          </a:prstGeom>
        </p:spPr>
      </p:pic>
      <p:pic>
        <p:nvPicPr>
          <p:cNvPr id="26" name="Gráfico 25" descr="Centro educativo">
            <a:extLst>
              <a:ext uri="{FF2B5EF4-FFF2-40B4-BE49-F238E27FC236}">
                <a16:creationId xmlns:a16="http://schemas.microsoft.com/office/drawing/2014/main" xmlns="" id="{2FCA5839-B38D-035D-1108-0A7ED0AAB53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86052" y="3334769"/>
            <a:ext cx="457200" cy="457200"/>
          </a:xfrm>
          <a:prstGeom prst="rect">
            <a:avLst/>
          </a:prstGeom>
        </p:spPr>
      </p:pic>
      <p:pic>
        <p:nvPicPr>
          <p:cNvPr id="28" name="Gráfico 27" descr="Centro educativo">
            <a:extLst>
              <a:ext uri="{FF2B5EF4-FFF2-40B4-BE49-F238E27FC236}">
                <a16:creationId xmlns:a16="http://schemas.microsoft.com/office/drawing/2014/main" xmlns="" id="{EFE3A4ED-B4AC-4C45-1F37-C3357C7F676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6210748" y="5410995"/>
            <a:ext cx="457200" cy="457200"/>
          </a:xfrm>
          <a:prstGeom prst="rect">
            <a:avLst/>
          </a:prstGeom>
        </p:spPr>
      </p:pic>
      <p:pic>
        <p:nvPicPr>
          <p:cNvPr id="30" name="Gráfico 29" descr="Centro educativo">
            <a:extLst>
              <a:ext uri="{FF2B5EF4-FFF2-40B4-BE49-F238E27FC236}">
                <a16:creationId xmlns:a16="http://schemas.microsoft.com/office/drawing/2014/main" xmlns="" id="{69F30E84-3724-5105-4E77-EFB90C086CA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071821" y="5373242"/>
            <a:ext cx="457200" cy="457200"/>
          </a:xfrm>
          <a:prstGeom prst="rect">
            <a:avLst/>
          </a:prstGeom>
        </p:spPr>
      </p:pic>
      <p:pic>
        <p:nvPicPr>
          <p:cNvPr id="32" name="Gráfico 31" descr="Centro educativo">
            <a:extLst>
              <a:ext uri="{FF2B5EF4-FFF2-40B4-BE49-F238E27FC236}">
                <a16:creationId xmlns:a16="http://schemas.microsoft.com/office/drawing/2014/main" xmlns="" id="{A24E2D89-4BF6-79FD-9143-C231BC0A25F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673787" y="5373242"/>
            <a:ext cx="457200" cy="457200"/>
          </a:xfrm>
          <a:prstGeom prst="rect">
            <a:avLst/>
          </a:prstGeom>
        </p:spPr>
      </p:pic>
      <p:pic>
        <p:nvPicPr>
          <p:cNvPr id="34" name="Gráfico 33" descr="Centro educativo">
            <a:extLst>
              <a:ext uri="{FF2B5EF4-FFF2-40B4-BE49-F238E27FC236}">
                <a16:creationId xmlns:a16="http://schemas.microsoft.com/office/drawing/2014/main" xmlns="" id="{6A60A3A5-D38F-2413-BFE4-FF2C8264F28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340301" y="5785567"/>
            <a:ext cx="457200" cy="457200"/>
          </a:xfrm>
          <a:prstGeom prst="rect">
            <a:avLst/>
          </a:prstGeom>
        </p:spPr>
      </p:pic>
      <p:pic>
        <p:nvPicPr>
          <p:cNvPr id="36" name="Gráfico 35" descr="Centro educativo">
            <a:extLst>
              <a:ext uri="{FF2B5EF4-FFF2-40B4-BE49-F238E27FC236}">
                <a16:creationId xmlns:a16="http://schemas.microsoft.com/office/drawing/2014/main" xmlns="" id="{7ACC99D6-CBD0-1C2E-37C4-20006FE323A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445187" y="4303077"/>
            <a:ext cx="457200" cy="457200"/>
          </a:xfrm>
          <a:prstGeom prst="rect">
            <a:avLst/>
          </a:prstGeom>
        </p:spPr>
      </p:pic>
      <p:pic>
        <p:nvPicPr>
          <p:cNvPr id="38" name="Gráfico 37" descr="Centro educativo">
            <a:extLst>
              <a:ext uri="{FF2B5EF4-FFF2-40B4-BE49-F238E27FC236}">
                <a16:creationId xmlns:a16="http://schemas.microsoft.com/office/drawing/2014/main" xmlns="" id="{DC98C537-F236-9492-39E7-AF1B921984B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152043" y="4958101"/>
            <a:ext cx="457200" cy="457200"/>
          </a:xfrm>
          <a:prstGeom prst="rect">
            <a:avLst/>
          </a:prstGeom>
        </p:spPr>
      </p:pic>
      <p:pic>
        <p:nvPicPr>
          <p:cNvPr id="40" name="Gráfico 39" descr="Centro educativo">
            <a:extLst>
              <a:ext uri="{FF2B5EF4-FFF2-40B4-BE49-F238E27FC236}">
                <a16:creationId xmlns:a16="http://schemas.microsoft.com/office/drawing/2014/main" xmlns="" id="{7D891EE2-E731-96D3-6929-603834EADCE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8723555" y="5574846"/>
            <a:ext cx="457200" cy="457200"/>
          </a:xfrm>
          <a:prstGeom prst="rect">
            <a:avLst/>
          </a:prstGeom>
        </p:spPr>
      </p:pic>
      <p:pic>
        <p:nvPicPr>
          <p:cNvPr id="2050" name="Picture 2">
            <a:extLst>
              <a:ext uri="{FF2B5EF4-FFF2-40B4-BE49-F238E27FC236}">
                <a16:creationId xmlns:a16="http://schemas.microsoft.com/office/drawing/2014/main" xmlns="" id="{2DEFEF53-BA8F-AF48-E5E8-390F59B208F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667"/>
          <a:stretch/>
        </p:blipFill>
        <p:spPr bwMode="auto">
          <a:xfrm>
            <a:off x="1566187" y="3450416"/>
            <a:ext cx="3087708" cy="3015370"/>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xmlns="" id="{A97A77AE-2EA1-19F5-9B2D-CF0D933E176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329" t="2739" r="3137" b="19002"/>
          <a:stretch/>
        </p:blipFill>
        <p:spPr bwMode="auto">
          <a:xfrm>
            <a:off x="6656294" y="3429000"/>
            <a:ext cx="2457017" cy="3015371"/>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108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627162-AB28-0448-BBB6-02A7CCD07EFB}"/>
              </a:ext>
            </a:extLst>
          </p:cNvPr>
          <p:cNvSpPr>
            <a:spLocks noGrp="1"/>
          </p:cNvSpPr>
          <p:nvPr>
            <p:ph type="ctrTitle"/>
          </p:nvPr>
        </p:nvSpPr>
        <p:spPr>
          <a:xfrm>
            <a:off x="1351881" y="100383"/>
            <a:ext cx="9144000" cy="2387600"/>
          </a:xfrm>
        </p:spPr>
        <p:txBody>
          <a:bodyPr/>
          <a:lstStyle/>
          <a:p>
            <a:r>
              <a:rPr lang="es-ES" sz="3600" dirty="0">
                <a:solidFill>
                  <a:schemeClr val="bg1"/>
                </a:solidFill>
                <a:latin typeface="+mn-lt"/>
              </a:rPr>
              <a:t>PROYECTOS Y ACTIVIDADES RELACIONADOS CON LAS SECCIONES BILINGÜES DE ESPAÑOL</a:t>
            </a:r>
            <a:endParaRPr lang="en-US" sz="3600" dirty="0">
              <a:solidFill>
                <a:schemeClr val="bg1"/>
              </a:solidFill>
              <a:latin typeface="+mn-lt"/>
            </a:endParaRPr>
          </a:p>
        </p:txBody>
      </p:sp>
      <p:pic>
        <p:nvPicPr>
          <p:cNvPr id="4" name="Imagen 3">
            <a:extLst>
              <a:ext uri="{FF2B5EF4-FFF2-40B4-BE49-F238E27FC236}">
                <a16:creationId xmlns:a16="http://schemas.microsoft.com/office/drawing/2014/main" xmlns="" id="{00341FBC-039F-8E46-4144-C11EABA31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6216" y="2567282"/>
            <a:ext cx="6257477" cy="3476376"/>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2009082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627162-AB28-0448-BBB6-02A7CCD07EFB}"/>
              </a:ext>
            </a:extLst>
          </p:cNvPr>
          <p:cNvSpPr>
            <a:spLocks noGrp="1"/>
          </p:cNvSpPr>
          <p:nvPr>
            <p:ph type="ctrTitle"/>
          </p:nvPr>
        </p:nvSpPr>
        <p:spPr>
          <a:xfrm>
            <a:off x="1351881" y="-13207"/>
            <a:ext cx="9144000" cy="2387600"/>
          </a:xfrm>
        </p:spPr>
        <p:txBody>
          <a:bodyPr/>
          <a:lstStyle/>
          <a:p>
            <a:r>
              <a:rPr lang="es-ES" sz="3600" dirty="0">
                <a:solidFill>
                  <a:schemeClr val="bg1"/>
                </a:solidFill>
                <a:latin typeface="+mn-lt"/>
              </a:rPr>
              <a:t>CELEBRACIÓN DE LA FIESTA NACIONAL DE ESPAÑA – 12 OCTUBRE 2022</a:t>
            </a:r>
            <a:endParaRPr lang="en-US" sz="3600" dirty="0">
              <a:solidFill>
                <a:schemeClr val="bg1"/>
              </a:solidFill>
              <a:latin typeface="+mn-lt"/>
            </a:endParaRPr>
          </a:p>
        </p:txBody>
      </p:sp>
      <p:sp>
        <p:nvSpPr>
          <p:cNvPr id="20" name="Título 1">
            <a:extLst>
              <a:ext uri="{FF2B5EF4-FFF2-40B4-BE49-F238E27FC236}">
                <a16:creationId xmlns:a16="http://schemas.microsoft.com/office/drawing/2014/main" xmlns="" id="{C906CF61-E38C-237D-E736-49EF7C271F96}"/>
              </a:ext>
            </a:extLst>
          </p:cNvPr>
          <p:cNvSpPr txBox="1">
            <a:spLocks/>
          </p:cNvSpPr>
          <p:nvPr/>
        </p:nvSpPr>
        <p:spPr>
          <a:xfrm>
            <a:off x="535197" y="3479505"/>
            <a:ext cx="5179803" cy="2387600"/>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S" sz="3600" dirty="0">
                <a:solidFill>
                  <a:schemeClr val="bg1"/>
                </a:solidFill>
                <a:latin typeface="+mn-lt"/>
              </a:rPr>
              <a:t>Concursos para los estudiantes relacionados con la lengua y cultura españolas en las redes sociales de la Agregaduría de Educación</a:t>
            </a:r>
            <a:endParaRPr lang="en-US" sz="3600" dirty="0">
              <a:solidFill>
                <a:schemeClr val="bg1"/>
              </a:solidFill>
              <a:latin typeface="+mn-lt"/>
            </a:endParaRPr>
          </a:p>
        </p:txBody>
      </p:sp>
      <p:pic>
        <p:nvPicPr>
          <p:cNvPr id="1028" name="Picture 4" descr="Ver las imágenes de origen">
            <a:extLst>
              <a:ext uri="{FF2B5EF4-FFF2-40B4-BE49-F238E27FC236}">
                <a16:creationId xmlns:a16="http://schemas.microsoft.com/office/drawing/2014/main" xmlns="" id="{8083E9C9-0BA0-753A-7F83-F23DE53975B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156"/>
          <a:stretch/>
        </p:blipFill>
        <p:spPr bwMode="auto">
          <a:xfrm>
            <a:off x="5921969" y="2689411"/>
            <a:ext cx="4573912" cy="2947597"/>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956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627162-AB28-0448-BBB6-02A7CCD07EFB}"/>
              </a:ext>
            </a:extLst>
          </p:cNvPr>
          <p:cNvSpPr>
            <a:spLocks noGrp="1"/>
          </p:cNvSpPr>
          <p:nvPr>
            <p:ph type="ctrTitle"/>
          </p:nvPr>
        </p:nvSpPr>
        <p:spPr>
          <a:xfrm>
            <a:off x="1351881" y="503160"/>
            <a:ext cx="9144000" cy="2387600"/>
          </a:xfrm>
        </p:spPr>
        <p:txBody>
          <a:bodyPr/>
          <a:lstStyle/>
          <a:p>
            <a:r>
              <a:rPr lang="es-ES" sz="3600" dirty="0">
                <a:solidFill>
                  <a:schemeClr val="bg1"/>
                </a:solidFill>
                <a:latin typeface="+mn-lt"/>
              </a:rPr>
              <a:t>CONCURSO DE CARTELES PARA EL FESTIVAL NACIONAL DE TEATRO ESCOLAR – NOVIEMBRE 2022</a:t>
            </a:r>
            <a:endParaRPr lang="en-US" sz="3600" dirty="0">
              <a:solidFill>
                <a:schemeClr val="bg1"/>
              </a:solidFill>
              <a:latin typeface="+mn-lt"/>
            </a:endParaRPr>
          </a:p>
        </p:txBody>
      </p:sp>
      <p:pic>
        <p:nvPicPr>
          <p:cNvPr id="15" name="Imagen 14">
            <a:extLst>
              <a:ext uri="{FF2B5EF4-FFF2-40B4-BE49-F238E27FC236}">
                <a16:creationId xmlns:a16="http://schemas.microsoft.com/office/drawing/2014/main" xmlns="" id="{4F9CD911-2595-A663-1CC9-3829A87774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501" y="2555726"/>
            <a:ext cx="2686412" cy="379911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7" name="Imagen 16">
            <a:extLst>
              <a:ext uri="{FF2B5EF4-FFF2-40B4-BE49-F238E27FC236}">
                <a16:creationId xmlns:a16="http://schemas.microsoft.com/office/drawing/2014/main" xmlns="" id="{98716F36-2959-5BB8-7E64-A239B3F1A2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0338" y="2849033"/>
            <a:ext cx="2687085" cy="379911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9" name="Imagen 18">
            <a:extLst>
              <a:ext uri="{FF2B5EF4-FFF2-40B4-BE49-F238E27FC236}">
                <a16:creationId xmlns:a16="http://schemas.microsoft.com/office/drawing/2014/main" xmlns="" id="{4155FD01-F461-ED84-0FAD-A47935D152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2964" y="2477714"/>
            <a:ext cx="2805297" cy="396724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055157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62627162-AB28-0448-BBB6-02A7CCD07EFB}"/>
              </a:ext>
            </a:extLst>
          </p:cNvPr>
          <p:cNvSpPr>
            <a:spLocks noGrp="1"/>
          </p:cNvSpPr>
          <p:nvPr>
            <p:ph type="ctrTitle"/>
          </p:nvPr>
        </p:nvSpPr>
        <p:spPr>
          <a:xfrm>
            <a:off x="1351881" y="100383"/>
            <a:ext cx="9144000" cy="2387600"/>
          </a:xfrm>
        </p:spPr>
        <p:txBody>
          <a:bodyPr/>
          <a:lstStyle/>
          <a:p>
            <a:r>
              <a:rPr lang="es-ES" sz="3600" dirty="0">
                <a:solidFill>
                  <a:schemeClr val="bg1"/>
                </a:solidFill>
                <a:latin typeface="+mn-lt"/>
              </a:rPr>
              <a:t>FESTIVAL NACIONAL DE TEATRO ESCOLAR EN ESPAÑOL –  MARZO 2023</a:t>
            </a:r>
            <a:endParaRPr lang="en-US" sz="3600" dirty="0">
              <a:solidFill>
                <a:schemeClr val="bg1"/>
              </a:solidFill>
              <a:latin typeface="+mn-lt"/>
            </a:endParaRPr>
          </a:p>
        </p:txBody>
      </p:sp>
      <p:pic>
        <p:nvPicPr>
          <p:cNvPr id="7" name="Imagen 6">
            <a:extLst>
              <a:ext uri="{FF2B5EF4-FFF2-40B4-BE49-F238E27FC236}">
                <a16:creationId xmlns:a16="http://schemas.microsoft.com/office/drawing/2014/main" xmlns="" id="{998C8CF7-A57B-43BE-6BFC-590DDE4A54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62201" y="2854167"/>
            <a:ext cx="4370017" cy="30317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Imagen 8">
            <a:extLst>
              <a:ext uri="{FF2B5EF4-FFF2-40B4-BE49-F238E27FC236}">
                <a16:creationId xmlns:a16="http://schemas.microsoft.com/office/drawing/2014/main" xmlns="" id="{66476552-716B-1316-0AF9-8D453F5BBDC0}"/>
              </a:ext>
            </a:extLst>
          </p:cNvPr>
          <p:cNvPicPr>
            <a:picLocks noChangeAspect="1"/>
          </p:cNvPicPr>
          <p:nvPr/>
        </p:nvPicPr>
        <p:blipFill rotWithShape="1">
          <a:blip r:embed="rId3"/>
          <a:srcRect l="7687" t="18353" r="38633" b="16706"/>
          <a:stretch/>
        </p:blipFill>
        <p:spPr>
          <a:xfrm>
            <a:off x="3625326" y="2531015"/>
            <a:ext cx="4090425" cy="29553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1" name="Imagen 10">
            <a:extLst>
              <a:ext uri="{FF2B5EF4-FFF2-40B4-BE49-F238E27FC236}">
                <a16:creationId xmlns:a16="http://schemas.microsoft.com/office/drawing/2014/main" xmlns="" id="{53ADCACF-72AA-9974-3363-A87B8C497457}"/>
              </a:ext>
            </a:extLst>
          </p:cNvPr>
          <p:cNvPicPr>
            <a:picLocks noChangeAspect="1"/>
          </p:cNvPicPr>
          <p:nvPr/>
        </p:nvPicPr>
        <p:blipFill rotWithShape="1">
          <a:blip r:embed="rId4"/>
          <a:srcRect l="7687" t="18040" r="38633" b="16235"/>
          <a:stretch/>
        </p:blipFill>
        <p:spPr>
          <a:xfrm>
            <a:off x="7905597" y="3429000"/>
            <a:ext cx="4090426" cy="299108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19616332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TotalTime>
  <Words>886</Words>
  <Application>Microsoft Office PowerPoint</Application>
  <PresentationFormat>Widescreen</PresentationFormat>
  <Paragraphs>48</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Calibri Light</vt:lpstr>
      <vt:lpstr>Tema de Office</vt:lpstr>
      <vt:lpstr>PROGRAMAS Y PROYECTOS DE LA AGREGADURÍA DE EDUCACIÓN DE LA EMBAJADA DE ESPAÑA EN RUMANÍA CURSO 2022-2023</vt:lpstr>
      <vt:lpstr>PROGRAMA DE SECCIONES BILINGÜES DE ESPAÑOL</vt:lpstr>
      <vt:lpstr>PowerPoint Presentation</vt:lpstr>
      <vt:lpstr>PowerPoint Presentation</vt:lpstr>
      <vt:lpstr>PowerPoint Presentation</vt:lpstr>
      <vt:lpstr>PROYECTOS Y ACTIVIDADES RELACIONADOS CON LAS SECCIONES BILINGÜES DE ESPAÑOL</vt:lpstr>
      <vt:lpstr>CELEBRACIÓN DE LA FIESTA NACIONAL DE ESPAÑA – 12 OCTUBRE 2022</vt:lpstr>
      <vt:lpstr>CONCURSO DE CARTELES PARA EL FESTIVAL NACIONAL DE TEATRO ESCOLAR – NOVIEMBRE 2022</vt:lpstr>
      <vt:lpstr>FESTIVAL NACIONAL DE TEATRO ESCOLAR EN ESPAÑOL –  MARZO 2023</vt:lpstr>
      <vt:lpstr>FESTIVAL INTERNACIONAL DE TEATRO ESCOLAR EN ESPAÑOL EN BULGARIA –  ABRIL 2023</vt:lpstr>
      <vt:lpstr>RECURSOS A DISPOSICIÓN DE PROFESORES Y ALUMNOS DE LAS SECCIONES BILINGÜES</vt:lpstr>
      <vt:lpstr>BIBLIOTECA DIGITAL “ELEO”</vt:lpstr>
      <vt:lpstr>VEO EN ESPAÑOL</vt:lpstr>
      <vt:lpstr>TEATROTECA</vt:lpstr>
      <vt:lpstr>CONVOCATORIA DE MATERIAL DIDÁCTICO</vt:lpstr>
      <vt:lpstr>BECAS EN UNIVERSIDADES ESPAÑOLAS</vt:lpstr>
      <vt:lpstr>ACCESO PRIORITARIO DE LOS PROFESORES RUMANOS A BECAS DE FORMACIÓN</vt:lpstr>
      <vt:lpstr>PowerPoint Presentation</vt:lpstr>
      <vt:lpstr>PROYECTOS Y ACTIVIDADES RELACIONADOS CON CENTROS ESCOLARES EN GENERAL</vt:lpstr>
      <vt:lpstr>PROGRAMA DE FORMACIÓN DE PROFESORES DE ESPAÑOL – CURSOS DE VERANO</vt:lpstr>
      <vt:lpstr>PROGRAMA DE FORMACIÓN DE PROFESORES DE ESPAÑOL  CURSOS EN LÍNEA</vt:lpstr>
      <vt:lpstr>PROGRAMA DE FORMACIÓN DE PROFESORES RUMANOS DE ESPAÑOL</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Menendez Sanchez Francisco Javier</dc:creator>
  <cp:lastModifiedBy>Manuela Delia</cp:lastModifiedBy>
  <cp:revision>105</cp:revision>
  <dcterms:created xsi:type="dcterms:W3CDTF">2022-08-17T06:42:44Z</dcterms:created>
  <dcterms:modified xsi:type="dcterms:W3CDTF">2022-09-12T10:59:27Z</dcterms:modified>
</cp:coreProperties>
</file>